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Default Extension="jpg" ContentType="image/jpg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457" r:id="rId207"/>
    <p:sldId id="458" r:id="rId208"/>
    <p:sldId id="459" r:id="rId209"/>
    <p:sldId id="460" r:id="rId210"/>
    <p:sldId id="461" r:id="rId211"/>
    <p:sldId id="462" r:id="rId212"/>
    <p:sldId id="463" r:id="rId213"/>
    <p:sldId id="464" r:id="rId214"/>
    <p:sldId id="465" r:id="rId215"/>
    <p:sldId id="466" r:id="rId216"/>
    <p:sldId id="467" r:id="rId217"/>
    <p:sldId id="468" r:id="rId218"/>
    <p:sldId id="469" r:id="rId219"/>
    <p:sldId id="470" r:id="rId220"/>
    <p:sldId id="471" r:id="rId221"/>
    <p:sldId id="472" r:id="rId222"/>
    <p:sldId id="473" r:id="rId223"/>
    <p:sldId id="474" r:id="rId224"/>
    <p:sldId id="475" r:id="rId225"/>
    <p:sldId id="476" r:id="rId226"/>
    <p:sldId id="477" r:id="rId227"/>
    <p:sldId id="478" r:id="rId228"/>
    <p:sldId id="479" r:id="rId229"/>
    <p:sldId id="480" r:id="rId230"/>
    <p:sldId id="481" r:id="rId231"/>
    <p:sldId id="482" r:id="rId232"/>
    <p:sldId id="483" r:id="rId233"/>
    <p:sldId id="484" r:id="rId234"/>
    <p:sldId id="485" r:id="rId235"/>
    <p:sldId id="486" r:id="rId236"/>
    <p:sldId id="487" r:id="rId237"/>
    <p:sldId id="488" r:id="rId238"/>
    <p:sldId id="489" r:id="rId239"/>
    <p:sldId id="490" r:id="rId240"/>
    <p:sldId id="491" r:id="rId241"/>
    <p:sldId id="492" r:id="rId242"/>
    <p:sldId id="493" r:id="rId243"/>
    <p:sldId id="494" r:id="rId244"/>
    <p:sldId id="495" r:id="rId245"/>
    <p:sldId id="496" r:id="rId246"/>
    <p:sldId id="497" r:id="rId247"/>
    <p:sldId id="498" r:id="rId248"/>
    <p:sldId id="499" r:id="rId249"/>
    <p:sldId id="500" r:id="rId250"/>
    <p:sldId id="501" r:id="rId251"/>
    <p:sldId id="502" r:id="rId252"/>
    <p:sldId id="503" r:id="rId253"/>
    <p:sldId id="504" r:id="rId254"/>
    <p:sldId id="505" r:id="rId255"/>
    <p:sldId id="506" r:id="rId256"/>
    <p:sldId id="507" r:id="rId257"/>
    <p:sldId id="508" r:id="rId258"/>
    <p:sldId id="509" r:id="rId259"/>
    <p:sldId id="510" r:id="rId260"/>
    <p:sldId id="511" r:id="rId261"/>
    <p:sldId id="512" r:id="rId262"/>
    <p:sldId id="513" r:id="rId263"/>
    <p:sldId id="514" r:id="rId264"/>
    <p:sldId id="515" r:id="rId265"/>
    <p:sldId id="516" r:id="rId266"/>
    <p:sldId id="517" r:id="rId267"/>
    <p:sldId id="518" r:id="rId268"/>
    <p:sldId id="519" r:id="rId269"/>
    <p:sldId id="520" r:id="rId270"/>
    <p:sldId id="521" r:id="rId271"/>
    <p:sldId id="522" r:id="rId272"/>
    <p:sldId id="523" r:id="rId273"/>
    <p:sldId id="524" r:id="rId274"/>
    <p:sldId id="525" r:id="rId275"/>
    <p:sldId id="526" r:id="rId276"/>
    <p:sldId id="527" r:id="rId277"/>
    <p:sldId id="528" r:id="rId278"/>
    <p:sldId id="529" r:id="rId279"/>
    <p:sldId id="530" r:id="rId280"/>
    <p:sldId id="531" r:id="rId281"/>
    <p:sldId id="532" r:id="rId282"/>
    <p:sldId id="533" r:id="rId283"/>
    <p:sldId id="534" r:id="rId284"/>
    <p:sldId id="535" r:id="rId285"/>
    <p:sldId id="536" r:id="rId286"/>
    <p:sldId id="537" r:id="rId287"/>
    <p:sldId id="538" r:id="rId288"/>
    <p:sldId id="539" r:id="rId289"/>
    <p:sldId id="540" r:id="rId290"/>
    <p:sldId id="541" r:id="rId291"/>
    <p:sldId id="542" r:id="rId292"/>
    <p:sldId id="543" r:id="rId293"/>
    <p:sldId id="544" r:id="rId294"/>
    <p:sldId id="545" r:id="rId295"/>
    <p:sldId id="546" r:id="rId296"/>
    <p:sldId id="547" r:id="rId297"/>
    <p:sldId id="548" r:id="rId298"/>
    <p:sldId id="549" r:id="rId299"/>
    <p:sldId id="550" r:id="rId300"/>
    <p:sldId id="551" r:id="rId301"/>
    <p:sldId id="552" r:id="rId302"/>
    <p:sldId id="553" r:id="rId303"/>
    <p:sldId id="554" r:id="rId304"/>
    <p:sldId id="555" r:id="rId305"/>
    <p:sldId id="556" r:id="rId306"/>
    <p:sldId id="557" r:id="rId307"/>
    <p:sldId id="558" r:id="rId308"/>
    <p:sldId id="559" r:id="rId309"/>
    <p:sldId id="560" r:id="rId310"/>
    <p:sldId id="561" r:id="rId311"/>
    <p:sldId id="562" r:id="rId312"/>
    <p:sldId id="563" r:id="rId313"/>
    <p:sldId id="564" r:id="rId314"/>
    <p:sldId id="565" r:id="rId315"/>
    <p:sldId id="566" r:id="rId316"/>
    <p:sldId id="567" r:id="rId317"/>
    <p:sldId id="568" r:id="rId318"/>
    <p:sldId id="569" r:id="rId319"/>
  </p:sldIdLst>
  <p:sldSz cx="7556500" cy="5334000"/>
  <p:notesSz cx="7556500" cy="533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Relationship Id="rId167" Type="http://schemas.openxmlformats.org/officeDocument/2006/relationships/slide" Target="slides/slide162.xml"/><Relationship Id="rId168" Type="http://schemas.openxmlformats.org/officeDocument/2006/relationships/slide" Target="slides/slide163.xml"/><Relationship Id="rId169" Type="http://schemas.openxmlformats.org/officeDocument/2006/relationships/slide" Target="slides/slide164.xml"/><Relationship Id="rId170" Type="http://schemas.openxmlformats.org/officeDocument/2006/relationships/slide" Target="slides/slide165.xml"/><Relationship Id="rId171" Type="http://schemas.openxmlformats.org/officeDocument/2006/relationships/slide" Target="slides/slide166.xml"/><Relationship Id="rId172" Type="http://schemas.openxmlformats.org/officeDocument/2006/relationships/slide" Target="slides/slide167.xml"/><Relationship Id="rId173" Type="http://schemas.openxmlformats.org/officeDocument/2006/relationships/slide" Target="slides/slide168.xml"/><Relationship Id="rId174" Type="http://schemas.openxmlformats.org/officeDocument/2006/relationships/slide" Target="slides/slide169.xml"/><Relationship Id="rId175" Type="http://schemas.openxmlformats.org/officeDocument/2006/relationships/slide" Target="slides/slide170.xml"/><Relationship Id="rId176" Type="http://schemas.openxmlformats.org/officeDocument/2006/relationships/slide" Target="slides/slide171.xml"/><Relationship Id="rId177" Type="http://schemas.openxmlformats.org/officeDocument/2006/relationships/slide" Target="slides/slide172.xml"/><Relationship Id="rId178" Type="http://schemas.openxmlformats.org/officeDocument/2006/relationships/slide" Target="slides/slide173.xml"/><Relationship Id="rId179" Type="http://schemas.openxmlformats.org/officeDocument/2006/relationships/slide" Target="slides/slide174.xml"/><Relationship Id="rId180" Type="http://schemas.openxmlformats.org/officeDocument/2006/relationships/slide" Target="slides/slide175.xml"/><Relationship Id="rId181" Type="http://schemas.openxmlformats.org/officeDocument/2006/relationships/slide" Target="slides/slide176.xml"/><Relationship Id="rId182" Type="http://schemas.openxmlformats.org/officeDocument/2006/relationships/slide" Target="slides/slide177.xml"/><Relationship Id="rId183" Type="http://schemas.openxmlformats.org/officeDocument/2006/relationships/slide" Target="slides/slide178.xml"/><Relationship Id="rId184" Type="http://schemas.openxmlformats.org/officeDocument/2006/relationships/slide" Target="slides/slide179.xml"/><Relationship Id="rId185" Type="http://schemas.openxmlformats.org/officeDocument/2006/relationships/slide" Target="slides/slide180.xml"/><Relationship Id="rId186" Type="http://schemas.openxmlformats.org/officeDocument/2006/relationships/slide" Target="slides/slide181.xml"/><Relationship Id="rId187" Type="http://schemas.openxmlformats.org/officeDocument/2006/relationships/slide" Target="slides/slide182.xml"/><Relationship Id="rId188" Type="http://schemas.openxmlformats.org/officeDocument/2006/relationships/slide" Target="slides/slide183.xml"/><Relationship Id="rId189" Type="http://schemas.openxmlformats.org/officeDocument/2006/relationships/slide" Target="slides/slide184.xml"/><Relationship Id="rId190" Type="http://schemas.openxmlformats.org/officeDocument/2006/relationships/slide" Target="slides/slide185.xml"/><Relationship Id="rId191" Type="http://schemas.openxmlformats.org/officeDocument/2006/relationships/slide" Target="slides/slide186.xml"/><Relationship Id="rId192" Type="http://schemas.openxmlformats.org/officeDocument/2006/relationships/slide" Target="slides/slide187.xml"/><Relationship Id="rId193" Type="http://schemas.openxmlformats.org/officeDocument/2006/relationships/slide" Target="slides/slide188.xml"/><Relationship Id="rId194" Type="http://schemas.openxmlformats.org/officeDocument/2006/relationships/slide" Target="slides/slide189.xml"/><Relationship Id="rId195" Type="http://schemas.openxmlformats.org/officeDocument/2006/relationships/slide" Target="slides/slide190.xml"/><Relationship Id="rId196" Type="http://schemas.openxmlformats.org/officeDocument/2006/relationships/slide" Target="slides/slide191.xml"/><Relationship Id="rId197" Type="http://schemas.openxmlformats.org/officeDocument/2006/relationships/slide" Target="slides/slide192.xml"/><Relationship Id="rId198" Type="http://schemas.openxmlformats.org/officeDocument/2006/relationships/slide" Target="slides/slide193.xml"/><Relationship Id="rId199" Type="http://schemas.openxmlformats.org/officeDocument/2006/relationships/slide" Target="slides/slide194.xml"/><Relationship Id="rId200" Type="http://schemas.openxmlformats.org/officeDocument/2006/relationships/slide" Target="slides/slide195.xml"/><Relationship Id="rId201" Type="http://schemas.openxmlformats.org/officeDocument/2006/relationships/slide" Target="slides/slide196.xml"/><Relationship Id="rId202" Type="http://schemas.openxmlformats.org/officeDocument/2006/relationships/slide" Target="slides/slide197.xml"/><Relationship Id="rId203" Type="http://schemas.openxmlformats.org/officeDocument/2006/relationships/slide" Target="slides/slide198.xml"/><Relationship Id="rId204" Type="http://schemas.openxmlformats.org/officeDocument/2006/relationships/slide" Target="slides/slide199.xml"/><Relationship Id="rId205" Type="http://schemas.openxmlformats.org/officeDocument/2006/relationships/slide" Target="slides/slide200.xml"/><Relationship Id="rId206" Type="http://schemas.openxmlformats.org/officeDocument/2006/relationships/slide" Target="slides/slide201.xml"/><Relationship Id="rId207" Type="http://schemas.openxmlformats.org/officeDocument/2006/relationships/slide" Target="slides/slide202.xml"/><Relationship Id="rId208" Type="http://schemas.openxmlformats.org/officeDocument/2006/relationships/slide" Target="slides/slide203.xml"/><Relationship Id="rId209" Type="http://schemas.openxmlformats.org/officeDocument/2006/relationships/slide" Target="slides/slide204.xml"/><Relationship Id="rId210" Type="http://schemas.openxmlformats.org/officeDocument/2006/relationships/slide" Target="slides/slide205.xml"/><Relationship Id="rId211" Type="http://schemas.openxmlformats.org/officeDocument/2006/relationships/slide" Target="slides/slide206.xml"/><Relationship Id="rId212" Type="http://schemas.openxmlformats.org/officeDocument/2006/relationships/slide" Target="slides/slide207.xml"/><Relationship Id="rId213" Type="http://schemas.openxmlformats.org/officeDocument/2006/relationships/slide" Target="slides/slide208.xml"/><Relationship Id="rId214" Type="http://schemas.openxmlformats.org/officeDocument/2006/relationships/slide" Target="slides/slide209.xml"/><Relationship Id="rId215" Type="http://schemas.openxmlformats.org/officeDocument/2006/relationships/slide" Target="slides/slide210.xml"/><Relationship Id="rId216" Type="http://schemas.openxmlformats.org/officeDocument/2006/relationships/slide" Target="slides/slide211.xml"/><Relationship Id="rId217" Type="http://schemas.openxmlformats.org/officeDocument/2006/relationships/slide" Target="slides/slide212.xml"/><Relationship Id="rId218" Type="http://schemas.openxmlformats.org/officeDocument/2006/relationships/slide" Target="slides/slide213.xml"/><Relationship Id="rId219" Type="http://schemas.openxmlformats.org/officeDocument/2006/relationships/slide" Target="slides/slide214.xml"/><Relationship Id="rId220" Type="http://schemas.openxmlformats.org/officeDocument/2006/relationships/slide" Target="slides/slide215.xml"/><Relationship Id="rId221" Type="http://schemas.openxmlformats.org/officeDocument/2006/relationships/slide" Target="slides/slide216.xml"/><Relationship Id="rId222" Type="http://schemas.openxmlformats.org/officeDocument/2006/relationships/slide" Target="slides/slide217.xml"/><Relationship Id="rId223" Type="http://schemas.openxmlformats.org/officeDocument/2006/relationships/slide" Target="slides/slide218.xml"/><Relationship Id="rId224" Type="http://schemas.openxmlformats.org/officeDocument/2006/relationships/slide" Target="slides/slide219.xml"/><Relationship Id="rId225" Type="http://schemas.openxmlformats.org/officeDocument/2006/relationships/slide" Target="slides/slide220.xml"/><Relationship Id="rId226" Type="http://schemas.openxmlformats.org/officeDocument/2006/relationships/slide" Target="slides/slide221.xml"/><Relationship Id="rId227" Type="http://schemas.openxmlformats.org/officeDocument/2006/relationships/slide" Target="slides/slide222.xml"/><Relationship Id="rId228" Type="http://schemas.openxmlformats.org/officeDocument/2006/relationships/slide" Target="slides/slide223.xml"/><Relationship Id="rId229" Type="http://schemas.openxmlformats.org/officeDocument/2006/relationships/slide" Target="slides/slide224.xml"/><Relationship Id="rId230" Type="http://schemas.openxmlformats.org/officeDocument/2006/relationships/slide" Target="slides/slide225.xml"/><Relationship Id="rId231" Type="http://schemas.openxmlformats.org/officeDocument/2006/relationships/slide" Target="slides/slide226.xml"/><Relationship Id="rId232" Type="http://schemas.openxmlformats.org/officeDocument/2006/relationships/slide" Target="slides/slide227.xml"/><Relationship Id="rId233" Type="http://schemas.openxmlformats.org/officeDocument/2006/relationships/slide" Target="slides/slide228.xml"/><Relationship Id="rId234" Type="http://schemas.openxmlformats.org/officeDocument/2006/relationships/slide" Target="slides/slide229.xml"/><Relationship Id="rId235" Type="http://schemas.openxmlformats.org/officeDocument/2006/relationships/slide" Target="slides/slide230.xml"/><Relationship Id="rId236" Type="http://schemas.openxmlformats.org/officeDocument/2006/relationships/slide" Target="slides/slide231.xml"/><Relationship Id="rId237" Type="http://schemas.openxmlformats.org/officeDocument/2006/relationships/slide" Target="slides/slide232.xml"/><Relationship Id="rId238" Type="http://schemas.openxmlformats.org/officeDocument/2006/relationships/slide" Target="slides/slide233.xml"/><Relationship Id="rId239" Type="http://schemas.openxmlformats.org/officeDocument/2006/relationships/slide" Target="slides/slide234.xml"/><Relationship Id="rId240" Type="http://schemas.openxmlformats.org/officeDocument/2006/relationships/slide" Target="slides/slide235.xml"/><Relationship Id="rId241" Type="http://schemas.openxmlformats.org/officeDocument/2006/relationships/slide" Target="slides/slide236.xml"/><Relationship Id="rId242" Type="http://schemas.openxmlformats.org/officeDocument/2006/relationships/slide" Target="slides/slide237.xml"/><Relationship Id="rId243" Type="http://schemas.openxmlformats.org/officeDocument/2006/relationships/slide" Target="slides/slide238.xml"/><Relationship Id="rId244" Type="http://schemas.openxmlformats.org/officeDocument/2006/relationships/slide" Target="slides/slide239.xml"/><Relationship Id="rId245" Type="http://schemas.openxmlformats.org/officeDocument/2006/relationships/slide" Target="slides/slide240.xml"/><Relationship Id="rId246" Type="http://schemas.openxmlformats.org/officeDocument/2006/relationships/slide" Target="slides/slide241.xml"/><Relationship Id="rId247" Type="http://schemas.openxmlformats.org/officeDocument/2006/relationships/slide" Target="slides/slide242.xml"/><Relationship Id="rId248" Type="http://schemas.openxmlformats.org/officeDocument/2006/relationships/slide" Target="slides/slide243.xml"/><Relationship Id="rId249" Type="http://schemas.openxmlformats.org/officeDocument/2006/relationships/slide" Target="slides/slide244.xml"/><Relationship Id="rId250" Type="http://schemas.openxmlformats.org/officeDocument/2006/relationships/slide" Target="slides/slide245.xml"/><Relationship Id="rId251" Type="http://schemas.openxmlformats.org/officeDocument/2006/relationships/slide" Target="slides/slide246.xml"/><Relationship Id="rId252" Type="http://schemas.openxmlformats.org/officeDocument/2006/relationships/slide" Target="slides/slide247.xml"/><Relationship Id="rId253" Type="http://schemas.openxmlformats.org/officeDocument/2006/relationships/slide" Target="slides/slide248.xml"/><Relationship Id="rId254" Type="http://schemas.openxmlformats.org/officeDocument/2006/relationships/slide" Target="slides/slide249.xml"/><Relationship Id="rId255" Type="http://schemas.openxmlformats.org/officeDocument/2006/relationships/slide" Target="slides/slide250.xml"/><Relationship Id="rId256" Type="http://schemas.openxmlformats.org/officeDocument/2006/relationships/slide" Target="slides/slide251.xml"/><Relationship Id="rId257" Type="http://schemas.openxmlformats.org/officeDocument/2006/relationships/slide" Target="slides/slide252.xml"/><Relationship Id="rId258" Type="http://schemas.openxmlformats.org/officeDocument/2006/relationships/slide" Target="slides/slide253.xml"/><Relationship Id="rId259" Type="http://schemas.openxmlformats.org/officeDocument/2006/relationships/slide" Target="slides/slide254.xml"/><Relationship Id="rId260" Type="http://schemas.openxmlformats.org/officeDocument/2006/relationships/slide" Target="slides/slide255.xml"/><Relationship Id="rId261" Type="http://schemas.openxmlformats.org/officeDocument/2006/relationships/slide" Target="slides/slide256.xml"/><Relationship Id="rId262" Type="http://schemas.openxmlformats.org/officeDocument/2006/relationships/slide" Target="slides/slide257.xml"/><Relationship Id="rId263" Type="http://schemas.openxmlformats.org/officeDocument/2006/relationships/slide" Target="slides/slide258.xml"/><Relationship Id="rId264" Type="http://schemas.openxmlformats.org/officeDocument/2006/relationships/slide" Target="slides/slide259.xml"/><Relationship Id="rId265" Type="http://schemas.openxmlformats.org/officeDocument/2006/relationships/slide" Target="slides/slide260.xml"/><Relationship Id="rId266" Type="http://schemas.openxmlformats.org/officeDocument/2006/relationships/slide" Target="slides/slide261.xml"/><Relationship Id="rId267" Type="http://schemas.openxmlformats.org/officeDocument/2006/relationships/slide" Target="slides/slide262.xml"/><Relationship Id="rId268" Type="http://schemas.openxmlformats.org/officeDocument/2006/relationships/slide" Target="slides/slide263.xml"/><Relationship Id="rId269" Type="http://schemas.openxmlformats.org/officeDocument/2006/relationships/slide" Target="slides/slide264.xml"/><Relationship Id="rId270" Type="http://schemas.openxmlformats.org/officeDocument/2006/relationships/slide" Target="slides/slide265.xml"/><Relationship Id="rId271" Type="http://schemas.openxmlformats.org/officeDocument/2006/relationships/slide" Target="slides/slide266.xml"/><Relationship Id="rId272" Type="http://schemas.openxmlformats.org/officeDocument/2006/relationships/slide" Target="slides/slide267.xml"/><Relationship Id="rId273" Type="http://schemas.openxmlformats.org/officeDocument/2006/relationships/slide" Target="slides/slide268.xml"/><Relationship Id="rId274" Type="http://schemas.openxmlformats.org/officeDocument/2006/relationships/slide" Target="slides/slide269.xml"/><Relationship Id="rId275" Type="http://schemas.openxmlformats.org/officeDocument/2006/relationships/slide" Target="slides/slide270.xml"/><Relationship Id="rId276" Type="http://schemas.openxmlformats.org/officeDocument/2006/relationships/slide" Target="slides/slide271.xml"/><Relationship Id="rId277" Type="http://schemas.openxmlformats.org/officeDocument/2006/relationships/slide" Target="slides/slide272.xml"/><Relationship Id="rId278" Type="http://schemas.openxmlformats.org/officeDocument/2006/relationships/slide" Target="slides/slide273.xml"/><Relationship Id="rId279" Type="http://schemas.openxmlformats.org/officeDocument/2006/relationships/slide" Target="slides/slide274.xml"/><Relationship Id="rId280" Type="http://schemas.openxmlformats.org/officeDocument/2006/relationships/slide" Target="slides/slide275.xml"/><Relationship Id="rId281" Type="http://schemas.openxmlformats.org/officeDocument/2006/relationships/slide" Target="slides/slide276.xml"/><Relationship Id="rId282" Type="http://schemas.openxmlformats.org/officeDocument/2006/relationships/slide" Target="slides/slide277.xml"/><Relationship Id="rId283" Type="http://schemas.openxmlformats.org/officeDocument/2006/relationships/slide" Target="slides/slide278.xml"/><Relationship Id="rId284" Type="http://schemas.openxmlformats.org/officeDocument/2006/relationships/slide" Target="slides/slide279.xml"/><Relationship Id="rId285" Type="http://schemas.openxmlformats.org/officeDocument/2006/relationships/slide" Target="slides/slide280.xml"/><Relationship Id="rId286" Type="http://schemas.openxmlformats.org/officeDocument/2006/relationships/slide" Target="slides/slide281.xml"/><Relationship Id="rId287" Type="http://schemas.openxmlformats.org/officeDocument/2006/relationships/slide" Target="slides/slide282.xml"/><Relationship Id="rId288" Type="http://schemas.openxmlformats.org/officeDocument/2006/relationships/slide" Target="slides/slide283.xml"/><Relationship Id="rId289" Type="http://schemas.openxmlformats.org/officeDocument/2006/relationships/slide" Target="slides/slide284.xml"/><Relationship Id="rId290" Type="http://schemas.openxmlformats.org/officeDocument/2006/relationships/slide" Target="slides/slide285.xml"/><Relationship Id="rId291" Type="http://schemas.openxmlformats.org/officeDocument/2006/relationships/slide" Target="slides/slide286.xml"/><Relationship Id="rId292" Type="http://schemas.openxmlformats.org/officeDocument/2006/relationships/slide" Target="slides/slide287.xml"/><Relationship Id="rId293" Type="http://schemas.openxmlformats.org/officeDocument/2006/relationships/slide" Target="slides/slide288.xml"/><Relationship Id="rId294" Type="http://schemas.openxmlformats.org/officeDocument/2006/relationships/slide" Target="slides/slide289.xml"/><Relationship Id="rId295" Type="http://schemas.openxmlformats.org/officeDocument/2006/relationships/slide" Target="slides/slide290.xml"/><Relationship Id="rId296" Type="http://schemas.openxmlformats.org/officeDocument/2006/relationships/slide" Target="slides/slide291.xml"/><Relationship Id="rId297" Type="http://schemas.openxmlformats.org/officeDocument/2006/relationships/slide" Target="slides/slide292.xml"/><Relationship Id="rId298" Type="http://schemas.openxmlformats.org/officeDocument/2006/relationships/slide" Target="slides/slide293.xml"/><Relationship Id="rId299" Type="http://schemas.openxmlformats.org/officeDocument/2006/relationships/slide" Target="slides/slide294.xml"/><Relationship Id="rId300" Type="http://schemas.openxmlformats.org/officeDocument/2006/relationships/slide" Target="slides/slide295.xml"/><Relationship Id="rId301" Type="http://schemas.openxmlformats.org/officeDocument/2006/relationships/slide" Target="slides/slide296.xml"/><Relationship Id="rId302" Type="http://schemas.openxmlformats.org/officeDocument/2006/relationships/slide" Target="slides/slide297.xml"/><Relationship Id="rId303" Type="http://schemas.openxmlformats.org/officeDocument/2006/relationships/slide" Target="slides/slide298.xml"/><Relationship Id="rId304" Type="http://schemas.openxmlformats.org/officeDocument/2006/relationships/slide" Target="slides/slide299.xml"/><Relationship Id="rId305" Type="http://schemas.openxmlformats.org/officeDocument/2006/relationships/slide" Target="slides/slide300.xml"/><Relationship Id="rId306" Type="http://schemas.openxmlformats.org/officeDocument/2006/relationships/slide" Target="slides/slide301.xml"/><Relationship Id="rId307" Type="http://schemas.openxmlformats.org/officeDocument/2006/relationships/slide" Target="slides/slide302.xml"/><Relationship Id="rId308" Type="http://schemas.openxmlformats.org/officeDocument/2006/relationships/slide" Target="slides/slide303.xml"/><Relationship Id="rId309" Type="http://schemas.openxmlformats.org/officeDocument/2006/relationships/slide" Target="slides/slide304.xml"/><Relationship Id="rId310" Type="http://schemas.openxmlformats.org/officeDocument/2006/relationships/slide" Target="slides/slide305.xml"/><Relationship Id="rId311" Type="http://schemas.openxmlformats.org/officeDocument/2006/relationships/slide" Target="slides/slide306.xml"/><Relationship Id="rId312" Type="http://schemas.openxmlformats.org/officeDocument/2006/relationships/slide" Target="slides/slide307.xml"/><Relationship Id="rId313" Type="http://schemas.openxmlformats.org/officeDocument/2006/relationships/slide" Target="slides/slide308.xml"/><Relationship Id="rId314" Type="http://schemas.openxmlformats.org/officeDocument/2006/relationships/slide" Target="slides/slide309.xml"/><Relationship Id="rId315" Type="http://schemas.openxmlformats.org/officeDocument/2006/relationships/slide" Target="slides/slide310.xml"/><Relationship Id="rId316" Type="http://schemas.openxmlformats.org/officeDocument/2006/relationships/slide" Target="slides/slide311.xml"/><Relationship Id="rId317" Type="http://schemas.openxmlformats.org/officeDocument/2006/relationships/slide" Target="slides/slide312.xml"/><Relationship Id="rId318" Type="http://schemas.openxmlformats.org/officeDocument/2006/relationships/slide" Target="slides/slide313.xml"/><Relationship Id="rId319" Type="http://schemas.openxmlformats.org/officeDocument/2006/relationships/slide" Target="slides/slide31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1653540"/>
            <a:ext cx="6428422" cy="11201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2987040"/>
            <a:ext cx="5293994" cy="1333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>
                <a:solidFill>
                  <a:srgbClr val="800000"/>
                </a:solidFill>
                <a:latin typeface="Cooper Black"/>
                <a:cs typeface="Cooper Blac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78142" y="1226820"/>
            <a:ext cx="3289839" cy="352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894867" y="1226820"/>
            <a:ext cx="3289839" cy="352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79775" y="1627758"/>
            <a:ext cx="1003300" cy="255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35760" y="1827402"/>
            <a:ext cx="5091328" cy="1395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rgbClr val="800000"/>
                </a:solidFill>
                <a:latin typeface="Cooper Black"/>
                <a:cs typeface="Cooper Blac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71369" y="4960620"/>
            <a:ext cx="2420111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8142" y="4960620"/>
            <a:ext cx="1739455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45252" y="4960620"/>
            <a:ext cx="1739455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
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g"/></Relationships>
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g"/></Relationships>
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/Relationships>
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g"/></Relationships>
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g"/></Relationships>
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
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g"/></Relationships>
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g"/></Relationships>
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g"/></Relationships>
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g"/></Relationships>
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g"/></Relationships>
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g"/></Relationships>
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g"/></Relationships>
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g"/></Relationships>
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g"/></Relationships>
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g"/></Relationships>
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g"/></Relationships>
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g"/></Relationships>
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g"/></Relationships>
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g"/></Relationships>
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
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jpg"/></Relationships>
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g"/></Relationships>
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g"/></Relationships>
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jpg"/></Relationships>
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g"/></Relationships>
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g"/></Relationships>
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jpg"/></Relationships>
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g"/></Relationships>
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
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jpg"/></Relationships>
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jpg"/></Relationships>
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jpg"/></Relationships>
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
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/Relationships>
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png"/></Relationships>
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jpg"/></Relationships>
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jpg"/></Relationships>
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jpg"/></Relationships>
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jpg"/></Relationships>
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png"/></Relationships>
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jpg"/></Relationships>
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jpg"/></Relationships>
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jpg"/></Relationships>
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jpg"/></Relationships>
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jpg"/></Relationships>
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
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jpg"/></Relationships>
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jpg"/></Relationships>
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
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jpg"/></Relationships>
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jpg"/></Relationships>
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jpg"/></Relationships>
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jpg"/></Relationships>
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5.png"/></Relationships>
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png"/></Relationships>
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png"/></Relationships>
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png"/></Relationships>
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png"/></Relationships>
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
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png"/></Relationships>
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jpg"/></Relationships>
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3.jpg"/></Relationships>
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4.jpg"/></Relationships>
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jpg"/></Relationships>
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png"/></Relationships>
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jpg"/></Relationships>
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8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
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9.png"/></Relationships>
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ng"/></Relationships>
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png"/></Relationships>
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2.png"/></Relationships>
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png"/></Relationships>
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png"/></Relationships>
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5.png"/></Relationships>
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6.png"/></Relationships>
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
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7.jpg"/></Relationships>
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8.jpg"/></Relationships>
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9.jpg"/></Relationships>
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0.jpg"/></Relationships>
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1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
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2.jpg"/></Relationships>
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3.jpg"/></Relationships>
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4.jpg"/></Relationships>
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5.jpg"/></Relationships>
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6.jpg"/></Relationships>
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7.jpg"/></Relationships>
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8.jpg"/></Relationships>
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
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9.png"/></Relationships>
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0.jpg"/></Relationships>
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1.jpg"/></Relationships>
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2.jpg"/></Relationships>
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jpg"/></Relationships>
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4.jpg"/></Relationships>
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5.jpg"/></Relationships>
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6.jpg"/></Relationships>
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7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
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8.jpg"/></Relationships>
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9.jpg"/></Relationships>
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0.jpg"/></Relationships>
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1.jpg"/></Relationships>
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2.jpg"/></Relationships>
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3.jpg"/></Relationships>
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4.jpg"/></Relationships>
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5.jpg"/></Relationships>
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6.jpg"/></Relationships>
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7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
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8.jpg"/></Relationships>
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9.jpg"/></Relationships>
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0.jpg"/></Relationships>
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1.jpg"/></Relationships>
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2.jpg"/></Relationships>
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3.jpg"/></Relationships>
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4.jpg"/></Relationships>
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5.jpg"/></Relationships>
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6.jpg"/></Relationships>
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7.jpg"/></Relationships>
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8.jpg"/></Relationships>
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9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
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
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
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0.png"/></Relationships>
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1.png"/></Relationships>
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2.png"/></Relationships>
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3.png"/></Relationships>
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4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79" y="175259"/>
            <a:ext cx="7198359" cy="49193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804161" y="231901"/>
            <a:ext cx="4082415" cy="414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300" b="1">
                <a:solidFill>
                  <a:srgbClr val="800000"/>
                </a:solidFill>
                <a:latin typeface="Segoe Script"/>
                <a:cs typeface="Segoe Script"/>
              </a:rPr>
              <a:t>M</a:t>
            </a:r>
            <a:r>
              <a:rPr dirty="0" sz="2300" spc="-720" b="1">
                <a:solidFill>
                  <a:srgbClr val="800000"/>
                </a:solidFill>
                <a:latin typeface="Segoe Script"/>
                <a:cs typeface="Segoe Script"/>
              </a:rPr>
              <a:t> </a:t>
            </a:r>
            <a:r>
              <a:rPr dirty="0" sz="2300" spc="190" b="1">
                <a:solidFill>
                  <a:srgbClr val="800000"/>
                </a:solidFill>
                <a:latin typeface="Segoe Script"/>
                <a:cs typeface="Segoe Script"/>
              </a:rPr>
              <a:t>a</a:t>
            </a:r>
            <a:r>
              <a:rPr dirty="0" sz="2300" spc="195" b="1">
                <a:solidFill>
                  <a:srgbClr val="800000"/>
                </a:solidFill>
                <a:latin typeface="Segoe Script"/>
                <a:cs typeface="Segoe Script"/>
              </a:rPr>
              <a:t>n</a:t>
            </a:r>
            <a:r>
              <a:rPr dirty="0" sz="2300" spc="190" b="1">
                <a:solidFill>
                  <a:srgbClr val="800000"/>
                </a:solidFill>
                <a:latin typeface="Segoe Script"/>
                <a:cs typeface="Segoe Script"/>
              </a:rPr>
              <a:t>u</a:t>
            </a:r>
            <a:r>
              <a:rPr dirty="0" sz="2300" b="1">
                <a:solidFill>
                  <a:srgbClr val="800000"/>
                </a:solidFill>
                <a:latin typeface="Segoe Script"/>
                <a:cs typeface="Segoe Script"/>
              </a:rPr>
              <a:t>s</a:t>
            </a:r>
            <a:r>
              <a:rPr dirty="0" sz="2300" spc="-720" b="1">
                <a:solidFill>
                  <a:srgbClr val="800000"/>
                </a:solidFill>
                <a:latin typeface="Segoe Script"/>
                <a:cs typeface="Segoe Script"/>
              </a:rPr>
              <a:t> </a:t>
            </a:r>
            <a:r>
              <a:rPr dirty="0" sz="2300" spc="190" b="1">
                <a:solidFill>
                  <a:srgbClr val="800000"/>
                </a:solidFill>
                <a:latin typeface="Segoe Script"/>
                <a:cs typeface="Segoe Script"/>
              </a:rPr>
              <a:t>c</a:t>
            </a:r>
            <a:r>
              <a:rPr dirty="0" sz="2300" spc="195" b="1">
                <a:solidFill>
                  <a:srgbClr val="800000"/>
                </a:solidFill>
                <a:latin typeface="Segoe Script"/>
                <a:cs typeface="Segoe Script"/>
              </a:rPr>
              <a:t>ri</a:t>
            </a:r>
            <a:r>
              <a:rPr dirty="0" sz="2300" spc="190" b="1">
                <a:solidFill>
                  <a:srgbClr val="800000"/>
                </a:solidFill>
                <a:latin typeface="Segoe Script"/>
                <a:cs typeface="Segoe Script"/>
              </a:rPr>
              <a:t>t</a:t>
            </a:r>
            <a:r>
              <a:rPr dirty="0" sz="2300" b="1">
                <a:solidFill>
                  <a:srgbClr val="800000"/>
                </a:solidFill>
                <a:latin typeface="Segoe Script"/>
                <a:cs typeface="Segoe Script"/>
              </a:rPr>
              <a:t>o</a:t>
            </a:r>
            <a:r>
              <a:rPr dirty="0" sz="2300" spc="425" b="1">
                <a:solidFill>
                  <a:srgbClr val="800000"/>
                </a:solidFill>
                <a:latin typeface="Segoe Script"/>
                <a:cs typeface="Segoe Script"/>
              </a:rPr>
              <a:t> </a:t>
            </a:r>
            <a:r>
              <a:rPr dirty="0" sz="2400" spc="114" b="1" i="1">
                <a:solidFill>
                  <a:srgbClr val="800000"/>
                </a:solidFill>
                <a:latin typeface="Segoe Script"/>
                <a:cs typeface="Segoe Script"/>
              </a:rPr>
              <a:t>p</a:t>
            </a:r>
            <a:r>
              <a:rPr dirty="0" sz="2400" spc="125" b="1" i="1">
                <a:solidFill>
                  <a:srgbClr val="800000"/>
                </a:solidFill>
                <a:latin typeface="Segoe Script"/>
                <a:cs typeface="Segoe Script"/>
              </a:rPr>
              <a:t>e</a:t>
            </a:r>
            <a:r>
              <a:rPr dirty="0" sz="2400" spc="125" b="1" i="1">
                <a:solidFill>
                  <a:srgbClr val="800000"/>
                </a:solidFill>
                <a:latin typeface="Segoe Script"/>
                <a:cs typeface="Segoe Script"/>
              </a:rPr>
              <a:t>r</a:t>
            </a:r>
            <a:r>
              <a:rPr dirty="0" sz="2400" spc="135" b="1" i="1">
                <a:solidFill>
                  <a:srgbClr val="800000"/>
                </a:solidFill>
                <a:latin typeface="Segoe Script"/>
                <a:cs typeface="Segoe Script"/>
              </a:rPr>
              <a:t>s</a:t>
            </a:r>
            <a:r>
              <a:rPr dirty="0" sz="2400" spc="140" b="1" i="1">
                <a:solidFill>
                  <a:srgbClr val="800000"/>
                </a:solidFill>
                <a:latin typeface="Segoe Script"/>
                <a:cs typeface="Segoe Script"/>
              </a:rPr>
              <a:t>o</a:t>
            </a:r>
            <a:r>
              <a:rPr dirty="0" sz="2400" spc="120" b="1" i="1">
                <a:solidFill>
                  <a:srgbClr val="800000"/>
                </a:solidFill>
                <a:latin typeface="Segoe Script"/>
                <a:cs typeface="Segoe Script"/>
              </a:rPr>
              <a:t>n</a:t>
            </a:r>
            <a:r>
              <a:rPr dirty="0" sz="2400" spc="120" b="1" i="1">
                <a:solidFill>
                  <a:srgbClr val="800000"/>
                </a:solidFill>
                <a:latin typeface="Segoe Script"/>
                <a:cs typeface="Segoe Script"/>
              </a:rPr>
              <a:t>a</a:t>
            </a:r>
            <a:r>
              <a:rPr dirty="0" sz="2400" spc="-55" b="1" i="1">
                <a:solidFill>
                  <a:srgbClr val="800000"/>
                </a:solidFill>
                <a:latin typeface="Segoe Script"/>
                <a:cs typeface="Segoe Script"/>
              </a:rPr>
              <a:t>l</a:t>
            </a:r>
            <a:r>
              <a:rPr dirty="0" sz="2400" spc="350" b="1" i="1">
                <a:solidFill>
                  <a:srgbClr val="800000"/>
                </a:solidFill>
                <a:latin typeface="Segoe Script"/>
                <a:cs typeface="Segoe Script"/>
              </a:rPr>
              <a:t> </a:t>
            </a:r>
            <a:r>
              <a:rPr dirty="0" sz="2400" spc="-70" b="1" i="1">
                <a:solidFill>
                  <a:srgbClr val="800000"/>
                </a:solidFill>
                <a:latin typeface="Segoe Script"/>
                <a:cs typeface="Segoe Script"/>
              </a:rPr>
              <a:t>8</a:t>
            </a:r>
            <a:endParaRPr sz="2400">
              <a:latin typeface="Segoe Script"/>
              <a:cs typeface="Segoe Scrip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pc="-30"/>
              <a:t>FORM</a:t>
            </a:r>
            <a:r>
              <a:rPr dirty="0" spc="-15"/>
              <a:t>A</a:t>
            </a:r>
            <a:r>
              <a:rPr dirty="0" spc="-20"/>
              <a:t>CIÓN</a:t>
            </a:r>
            <a:r>
              <a:rPr dirty="0" spc="-5"/>
              <a:t> </a:t>
            </a:r>
            <a:r>
              <a:rPr dirty="0" spc="-20"/>
              <a:t>V</a:t>
            </a:r>
            <a:r>
              <a:rPr dirty="0" spc="-30"/>
              <a:t>OCAC</a:t>
            </a:r>
            <a:r>
              <a:rPr dirty="0"/>
              <a:t>I</a:t>
            </a:r>
            <a:r>
              <a:rPr dirty="0" spc="-25"/>
              <a:t>O</a:t>
            </a:r>
            <a:r>
              <a:rPr dirty="0" spc="-30"/>
              <a:t>NAL</a:t>
            </a:r>
          </a:p>
          <a:p>
            <a:pPr>
              <a:lnSpc>
                <a:spcPts val="2550"/>
              </a:lnSpc>
              <a:spcBef>
                <a:spcPts val="4"/>
              </a:spcBef>
            </a:pPr>
            <a:endParaRPr sz="2550"/>
          </a:p>
          <a:p>
            <a:pPr algn="ctr" marL="527685" marR="514350" indent="-1905">
              <a:lnSpc>
                <a:spcPct val="103499"/>
              </a:lnSpc>
            </a:pPr>
            <a:r>
              <a:rPr dirty="0" sz="2000"/>
              <a:t>Ap</a:t>
            </a:r>
            <a:r>
              <a:rPr dirty="0" sz="2000" spc="-10"/>
              <a:t>u</a:t>
            </a:r>
            <a:r>
              <a:rPr dirty="0" sz="2000"/>
              <a:t>nt</a:t>
            </a:r>
            <a:r>
              <a:rPr dirty="0" sz="2000" spc="-15"/>
              <a:t>e</a:t>
            </a:r>
            <a:r>
              <a:rPr dirty="0" sz="2000"/>
              <a:t>s</a:t>
            </a:r>
            <a:r>
              <a:rPr dirty="0" sz="2000" spc="5"/>
              <a:t> </a:t>
            </a:r>
            <a:r>
              <a:rPr dirty="0" sz="2000" spc="-10"/>
              <a:t>d</a:t>
            </a:r>
            <a:r>
              <a:rPr dirty="0" sz="2000"/>
              <a:t>e </a:t>
            </a:r>
            <a:r>
              <a:rPr dirty="0" sz="2000" spc="-5"/>
              <a:t>clas</a:t>
            </a:r>
            <a:r>
              <a:rPr dirty="0" sz="2000"/>
              <a:t>e </a:t>
            </a:r>
            <a:r>
              <a:rPr dirty="0" sz="2000" spc="-10"/>
              <a:t>d</a:t>
            </a:r>
            <a:r>
              <a:rPr dirty="0" sz="2000"/>
              <a:t>e</a:t>
            </a:r>
            <a:r>
              <a:rPr dirty="0" sz="2000" spc="5"/>
              <a:t> </a:t>
            </a:r>
            <a:r>
              <a:rPr dirty="0" sz="2000" spc="-15"/>
              <a:t>l</a:t>
            </a:r>
            <a:r>
              <a:rPr dirty="0" sz="2000"/>
              <a:t>a</a:t>
            </a:r>
            <a:r>
              <a:rPr dirty="0" sz="2000" spc="10"/>
              <a:t> </a:t>
            </a:r>
            <a:r>
              <a:rPr dirty="0" sz="2000" spc="-20"/>
              <a:t>E</a:t>
            </a:r>
            <a:r>
              <a:rPr dirty="0" sz="2000"/>
              <a:t>SEF</a:t>
            </a:r>
            <a:r>
              <a:rPr dirty="0" sz="2000"/>
              <a:t> </a:t>
            </a:r>
            <a:r>
              <a:rPr dirty="0" sz="2000" spc="-5">
                <a:latin typeface="Cooper Black"/>
                <a:cs typeface="Cooper Black"/>
              </a:rPr>
              <a:t>“</a:t>
            </a:r>
            <a:r>
              <a:rPr dirty="0" sz="2000" spc="-5"/>
              <a:t>Form</a:t>
            </a:r>
            <a:r>
              <a:rPr dirty="0" sz="2000" spc="-15"/>
              <a:t>a</a:t>
            </a:r>
            <a:r>
              <a:rPr dirty="0" sz="2000" spc="-5"/>
              <a:t>d</a:t>
            </a:r>
            <a:r>
              <a:rPr dirty="0" sz="2000" spc="5"/>
              <a:t>o</a:t>
            </a:r>
            <a:r>
              <a:rPr dirty="0" sz="2000" spc="-20"/>
              <a:t>r</a:t>
            </a:r>
            <a:r>
              <a:rPr dirty="0" sz="2000" spc="-5"/>
              <a:t>e</a:t>
            </a:r>
            <a:r>
              <a:rPr dirty="0" sz="2000"/>
              <a:t>s y A</a:t>
            </a:r>
            <a:r>
              <a:rPr dirty="0" sz="2000" spc="-15"/>
              <a:t>c</a:t>
            </a:r>
            <a:r>
              <a:rPr dirty="0" sz="2000" spc="-5"/>
              <a:t>om</a:t>
            </a:r>
            <a:r>
              <a:rPr dirty="0" sz="2000" spc="-10"/>
              <a:t>p</a:t>
            </a:r>
            <a:r>
              <a:rPr dirty="0" sz="2000"/>
              <a:t>añan</a:t>
            </a:r>
            <a:r>
              <a:rPr dirty="0" sz="2000" spc="-20"/>
              <a:t>t</a:t>
            </a:r>
            <a:r>
              <a:rPr dirty="0" sz="2000" spc="-5"/>
              <a:t>e</a:t>
            </a:r>
            <a:r>
              <a:rPr dirty="0" sz="2000" spc="20"/>
              <a:t>s</a:t>
            </a:r>
            <a:r>
              <a:rPr dirty="0" sz="2000">
                <a:latin typeface="Cooper Black"/>
                <a:cs typeface="Cooper Black"/>
              </a:rPr>
              <a:t>”</a:t>
            </a:r>
            <a:endParaRPr sz="2000">
              <a:latin typeface="Cooper Black"/>
              <a:cs typeface="Cooper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40382" y="4244339"/>
            <a:ext cx="3540125" cy="588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07770" marR="6350" indent="-1195705">
              <a:lnSpc>
                <a:spcPct val="105000"/>
              </a:lnSpc>
            </a:pPr>
            <a:r>
              <a:rPr dirty="0" sz="1800" b="1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dirty="0" sz="1800" spc="5" b="1">
                <a:solidFill>
                  <a:srgbClr val="800000"/>
                </a:solidFill>
                <a:latin typeface="Times New Roman"/>
                <a:cs typeface="Times New Roman"/>
              </a:rPr>
              <a:t>r</a:t>
            </a:r>
            <a:r>
              <a:rPr dirty="0" sz="1800" spc="-15" b="1">
                <a:solidFill>
                  <a:srgbClr val="800000"/>
                </a:solidFill>
                <a:latin typeface="Times New Roman"/>
                <a:cs typeface="Times New Roman"/>
              </a:rPr>
              <a:t>a</a:t>
            </a:r>
            <a:r>
              <a:rPr dirty="0" sz="1800" b="1">
                <a:solidFill>
                  <a:srgbClr val="800000"/>
                </a:solidFill>
                <a:latin typeface="Times New Roman"/>
                <a:cs typeface="Times New Roman"/>
              </a:rPr>
              <a:t>y </a:t>
            </a:r>
            <a:r>
              <a:rPr dirty="0" sz="1800" spc="-10" b="1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dirty="0" sz="1800" b="1">
                <a:solidFill>
                  <a:srgbClr val="800000"/>
                </a:solidFill>
                <a:latin typeface="Times New Roman"/>
                <a:cs typeface="Times New Roman"/>
              </a:rPr>
              <a:t>edro</a:t>
            </a:r>
            <a:r>
              <a:rPr dirty="0" sz="1800" spc="5" b="1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800000"/>
                </a:solidFill>
                <a:latin typeface="Times New Roman"/>
                <a:cs typeface="Times New Roman"/>
              </a:rPr>
              <a:t>E</a:t>
            </a:r>
            <a:r>
              <a:rPr dirty="0" sz="1800" spc="-20" b="1">
                <a:solidFill>
                  <a:srgbClr val="800000"/>
                </a:solidFill>
                <a:latin typeface="Times New Roman"/>
                <a:cs typeface="Times New Roman"/>
              </a:rPr>
              <a:t>n</a:t>
            </a:r>
            <a:r>
              <a:rPr dirty="0" sz="1800" b="1">
                <a:solidFill>
                  <a:srgbClr val="800000"/>
                </a:solidFill>
                <a:latin typeface="Times New Roman"/>
                <a:cs typeface="Times New Roman"/>
              </a:rPr>
              <a:t>r</a:t>
            </a:r>
            <a:r>
              <a:rPr dirty="0" sz="1800" spc="5" b="1">
                <a:solidFill>
                  <a:srgbClr val="800000"/>
                </a:solidFill>
                <a:latin typeface="Times New Roman"/>
                <a:cs typeface="Times New Roman"/>
              </a:rPr>
              <a:t>i</a:t>
            </a:r>
            <a:r>
              <a:rPr dirty="0" sz="1800" b="1">
                <a:solidFill>
                  <a:srgbClr val="800000"/>
                </a:solidFill>
                <a:latin typeface="Times New Roman"/>
                <a:cs typeface="Times New Roman"/>
              </a:rPr>
              <a:t>q</a:t>
            </a:r>
            <a:r>
              <a:rPr dirty="0" sz="1800" spc="-10" b="1">
                <a:solidFill>
                  <a:srgbClr val="800000"/>
                </a:solidFill>
                <a:latin typeface="Times New Roman"/>
                <a:cs typeface="Times New Roman"/>
              </a:rPr>
              <a:t>u</a:t>
            </a:r>
            <a:r>
              <a:rPr dirty="0" sz="1800" b="1">
                <a:solidFill>
                  <a:srgbClr val="800000"/>
                </a:solidFill>
                <a:latin typeface="Times New Roman"/>
                <a:cs typeface="Times New Roman"/>
              </a:rPr>
              <a:t>e</a:t>
            </a:r>
            <a:r>
              <a:rPr dirty="0" sz="1800" spc="5" b="1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800000"/>
                </a:solidFill>
                <a:latin typeface="Times New Roman"/>
                <a:cs typeface="Times New Roman"/>
              </a:rPr>
              <a:t>Riv</a:t>
            </a:r>
            <a:r>
              <a:rPr dirty="0" sz="1800" spc="-10" b="1">
                <a:solidFill>
                  <a:srgbClr val="800000"/>
                </a:solidFill>
                <a:latin typeface="Times New Roman"/>
                <a:cs typeface="Times New Roman"/>
              </a:rPr>
              <a:t>e</a:t>
            </a:r>
            <a:r>
              <a:rPr dirty="0" sz="1800" b="1">
                <a:solidFill>
                  <a:srgbClr val="800000"/>
                </a:solidFill>
                <a:latin typeface="Times New Roman"/>
                <a:cs typeface="Times New Roman"/>
              </a:rPr>
              <a:t>ra</a:t>
            </a:r>
            <a:r>
              <a:rPr dirty="0" sz="1800" spc="5" b="1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dirty="0" sz="1800" spc="-20" b="1">
                <a:solidFill>
                  <a:srgbClr val="800000"/>
                </a:solidFill>
                <a:latin typeface="Times New Roman"/>
                <a:cs typeface="Times New Roman"/>
              </a:rPr>
              <a:t>A</a:t>
            </a:r>
            <a:r>
              <a:rPr dirty="0" sz="1800" b="1">
                <a:solidFill>
                  <a:srgbClr val="800000"/>
                </a:solidFill>
                <a:latin typeface="Times New Roman"/>
                <a:cs typeface="Times New Roman"/>
              </a:rPr>
              <a:t>morós</a:t>
            </a:r>
            <a:r>
              <a:rPr dirty="0" sz="1800" b="1">
                <a:solidFill>
                  <a:srgbClr val="800000"/>
                </a:solidFill>
                <a:latin typeface="Times New Roman"/>
                <a:cs typeface="Times New Roman"/>
              </a:rPr>
              <a:t> Ca</a:t>
            </a:r>
            <a:r>
              <a:rPr dirty="0" sz="1800" spc="-10" b="1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dirty="0" sz="1800" b="1">
                <a:solidFill>
                  <a:srgbClr val="800000"/>
                </a:solidFill>
                <a:latin typeface="Times New Roman"/>
                <a:cs typeface="Times New Roman"/>
              </a:rPr>
              <a:t>uchi</a:t>
            </a:r>
            <a:r>
              <a:rPr dirty="0" sz="1800" spc="-10" b="1">
                <a:solidFill>
                  <a:srgbClr val="800000"/>
                </a:solidFill>
                <a:latin typeface="Times New Roman"/>
                <a:cs typeface="Times New Roman"/>
              </a:rPr>
              <a:t>n</a:t>
            </a:r>
            <a:r>
              <a:rPr dirty="0" sz="1800" b="1">
                <a:solidFill>
                  <a:srgbClr val="800000"/>
                </a:solidFill>
                <a:latin typeface="Times New Roman"/>
                <a:cs typeface="Times New Roman"/>
              </a:rPr>
              <a:t>o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72109"/>
            <a:ext cx="5793740" cy="4055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b="1">
                <a:latin typeface="Times New Roman"/>
                <a:cs typeface="Times New Roman"/>
              </a:rPr>
              <a:t>TALLERES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200" b="1">
                <a:latin typeface="Times New Roman"/>
                <a:cs typeface="Times New Roman"/>
              </a:rPr>
              <a:t>Tall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b="1">
                <a:latin typeface="Times New Roman"/>
                <a:cs typeface="Times New Roman"/>
              </a:rPr>
              <a:t>r</a:t>
            </a:r>
            <a:r>
              <a:rPr dirty="0" sz="1200" spc="-5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1.  </a:t>
            </a:r>
            <a:r>
              <a:rPr dirty="0" sz="1200" spc="-5" b="1">
                <a:latin typeface="Times New Roman"/>
                <a:cs typeface="Times New Roman"/>
              </a:rPr>
              <a:t>M</a:t>
            </a:r>
            <a:r>
              <a:rPr dirty="0" sz="1200" b="1">
                <a:latin typeface="Times New Roman"/>
                <a:cs typeface="Times New Roman"/>
              </a:rPr>
              <a:t>od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b="1">
                <a:latin typeface="Times New Roman"/>
                <a:cs typeface="Times New Roman"/>
              </a:rPr>
              <a:t>l</a:t>
            </a:r>
            <a:r>
              <a:rPr dirty="0" sz="1200" b="1">
                <a:latin typeface="Times New Roman"/>
                <a:cs typeface="Times New Roman"/>
              </a:rPr>
              <a:t>os de</a:t>
            </a:r>
            <a:r>
              <a:rPr dirty="0" sz="1200" spc="-5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“Ent</a:t>
            </a:r>
            <a:r>
              <a:rPr dirty="0" sz="1200" spc="-10" b="1">
                <a:latin typeface="Times New Roman"/>
                <a:cs typeface="Times New Roman"/>
              </a:rPr>
              <a:t>r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b="1">
                <a:latin typeface="Times New Roman"/>
                <a:cs typeface="Times New Roman"/>
              </a:rPr>
              <a:t>vistas vo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io</a:t>
            </a:r>
            <a:r>
              <a:rPr dirty="0" sz="1200" spc="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al</a:t>
            </a:r>
            <a:r>
              <a:rPr dirty="0" sz="1200" spc="5" b="1">
                <a:latin typeface="Times New Roman"/>
                <a:cs typeface="Times New Roman"/>
              </a:rPr>
              <a:t>e</a:t>
            </a:r>
            <a:r>
              <a:rPr dirty="0" sz="1200" spc="10" b="1">
                <a:latin typeface="Times New Roman"/>
                <a:cs typeface="Times New Roman"/>
              </a:rPr>
              <a:t>s</a:t>
            </a:r>
            <a:r>
              <a:rPr dirty="0" sz="1200" b="1">
                <a:latin typeface="Times New Roman"/>
                <a:cs typeface="Times New Roman"/>
              </a:rPr>
              <a:t>”</a:t>
            </a:r>
            <a:endParaRPr sz="1200">
              <a:latin typeface="Times New Roman"/>
              <a:cs typeface="Times New Roman"/>
            </a:endParaRPr>
          </a:p>
          <a:p>
            <a:pPr marL="12700" marR="6350">
              <a:lnSpc>
                <a:spcPts val="1580"/>
              </a:lnSpc>
              <a:spcBef>
                <a:spcPts val="55"/>
              </a:spcBef>
            </a:pPr>
            <a:r>
              <a:rPr dirty="0" sz="1200" spc="-45" i="1">
                <a:latin typeface="Times New Roman"/>
                <a:cs typeface="Times New Roman"/>
              </a:rPr>
              <a:t>L</a:t>
            </a:r>
            <a:r>
              <a:rPr dirty="0" sz="1200" i="1">
                <a:latin typeface="Times New Roman"/>
                <a:cs typeface="Times New Roman"/>
              </a:rPr>
              <a:t>a</a:t>
            </a:r>
            <a:r>
              <a:rPr dirty="0" sz="1200" spc="-135" i="1">
                <a:latin typeface="Times New Roman"/>
                <a:cs typeface="Times New Roman"/>
              </a:rPr>
              <a:t> </a:t>
            </a:r>
            <a:r>
              <a:rPr dirty="0" sz="1200" spc="-55" i="1">
                <a:latin typeface="Times New Roman"/>
                <a:cs typeface="Times New Roman"/>
              </a:rPr>
              <a:t>c</a:t>
            </a:r>
            <a:r>
              <a:rPr dirty="0" sz="1200" spc="-50" i="1">
                <a:latin typeface="Times New Roman"/>
                <a:cs typeface="Times New Roman"/>
              </a:rPr>
              <a:t>o</a:t>
            </a:r>
            <a:r>
              <a:rPr dirty="0" sz="1200" spc="-55" i="1">
                <a:latin typeface="Times New Roman"/>
                <a:cs typeface="Times New Roman"/>
              </a:rPr>
              <a:t>m</a:t>
            </a:r>
            <a:r>
              <a:rPr dirty="0" sz="1200" spc="-50" i="1">
                <a:latin typeface="Times New Roman"/>
                <a:cs typeface="Times New Roman"/>
              </a:rPr>
              <a:t>u</a:t>
            </a:r>
            <a:r>
              <a:rPr dirty="0" sz="1200" spc="-60" i="1">
                <a:latin typeface="Times New Roman"/>
                <a:cs typeface="Times New Roman"/>
              </a:rPr>
              <a:t>n</a:t>
            </a:r>
            <a:r>
              <a:rPr dirty="0" sz="1200" spc="-50" i="1">
                <a:latin typeface="Times New Roman"/>
                <a:cs typeface="Times New Roman"/>
              </a:rPr>
              <a:t>i</a:t>
            </a:r>
            <a:r>
              <a:rPr dirty="0" sz="1200" spc="-55" i="1">
                <a:latin typeface="Times New Roman"/>
                <a:cs typeface="Times New Roman"/>
              </a:rPr>
              <a:t>c</a:t>
            </a:r>
            <a:r>
              <a:rPr dirty="0" sz="1200" spc="-50" i="1">
                <a:latin typeface="Times New Roman"/>
                <a:cs typeface="Times New Roman"/>
              </a:rPr>
              <a:t>a</a:t>
            </a:r>
            <a:r>
              <a:rPr dirty="0" sz="1200" spc="-55" i="1">
                <a:latin typeface="Times New Roman"/>
                <a:cs typeface="Times New Roman"/>
              </a:rPr>
              <a:t>c</a:t>
            </a:r>
            <a:r>
              <a:rPr dirty="0" sz="1200" spc="-50" i="1">
                <a:latin typeface="Times New Roman"/>
                <a:cs typeface="Times New Roman"/>
              </a:rPr>
              <a:t>ión</a:t>
            </a:r>
            <a:r>
              <a:rPr dirty="0" sz="1200">
                <a:latin typeface="Times New Roman"/>
                <a:cs typeface="Times New Roman"/>
              </a:rPr>
              <a:t>:</a:t>
            </a:r>
            <a:r>
              <a:rPr dirty="0" sz="1200" spc="-145">
                <a:latin typeface="Times New Roman"/>
                <a:cs typeface="Times New Roman"/>
              </a:rPr>
              <a:t> </a:t>
            </a:r>
            <a:r>
              <a:rPr dirty="0" sz="1200" spc="-55">
                <a:latin typeface="Times New Roman"/>
                <a:cs typeface="Times New Roman"/>
              </a:rPr>
              <a:t>N</a:t>
            </a:r>
            <a:r>
              <a:rPr dirty="0" sz="1200" spc="-50">
                <a:latin typeface="Times New Roman"/>
                <a:cs typeface="Times New Roman"/>
              </a:rPr>
              <a:t>iv</a:t>
            </a:r>
            <a:r>
              <a:rPr dirty="0" sz="1200" spc="-55">
                <a:latin typeface="Times New Roman"/>
                <a:cs typeface="Times New Roman"/>
              </a:rPr>
              <a:t>e</a:t>
            </a:r>
            <a:r>
              <a:rPr dirty="0" sz="1200" spc="-50">
                <a:latin typeface="Times New Roman"/>
                <a:cs typeface="Times New Roman"/>
              </a:rPr>
              <a:t>l</a:t>
            </a:r>
            <a:r>
              <a:rPr dirty="0" sz="1200" spc="-5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145">
                <a:latin typeface="Times New Roman"/>
                <a:cs typeface="Times New Roman"/>
              </a:rPr>
              <a:t> </a:t>
            </a:r>
            <a:r>
              <a:rPr dirty="0" sz="1200" spc="-6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140">
                <a:latin typeface="Times New Roman"/>
                <a:cs typeface="Times New Roman"/>
              </a:rPr>
              <a:t> </a:t>
            </a:r>
            <a:r>
              <a:rPr dirty="0" sz="1200" spc="-55">
                <a:latin typeface="Times New Roman"/>
                <a:cs typeface="Times New Roman"/>
              </a:rPr>
              <a:t>c</a:t>
            </a:r>
            <a:r>
              <a:rPr dirty="0" sz="1200" spc="-50">
                <a:latin typeface="Times New Roman"/>
                <a:cs typeface="Times New Roman"/>
              </a:rPr>
              <a:t>omuni</a:t>
            </a:r>
            <a:r>
              <a:rPr dirty="0" sz="1200" spc="-55">
                <a:latin typeface="Times New Roman"/>
                <a:cs typeface="Times New Roman"/>
              </a:rPr>
              <a:t>cac</a:t>
            </a:r>
            <a:r>
              <a:rPr dirty="0" sz="1200" spc="-50">
                <a:latin typeface="Times New Roman"/>
                <a:cs typeface="Times New Roman"/>
              </a:rPr>
              <a:t>ión</a:t>
            </a:r>
            <a:r>
              <a:rPr dirty="0" sz="1200">
                <a:latin typeface="Times New Roman"/>
                <a:cs typeface="Times New Roman"/>
              </a:rPr>
              <a:t>;</a:t>
            </a:r>
            <a:r>
              <a:rPr dirty="0" sz="1200" spc="-140">
                <a:latin typeface="Times New Roman"/>
                <a:cs typeface="Times New Roman"/>
              </a:rPr>
              <a:t> </a:t>
            </a:r>
            <a:r>
              <a:rPr dirty="0" sz="1200" spc="-60">
                <a:latin typeface="Times New Roman"/>
                <a:cs typeface="Times New Roman"/>
              </a:rPr>
              <a:t>B</a:t>
            </a:r>
            <a:r>
              <a:rPr dirty="0" sz="1200" spc="-55">
                <a:latin typeface="Times New Roman"/>
                <a:cs typeface="Times New Roman"/>
              </a:rPr>
              <a:t>arrera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135">
                <a:latin typeface="Times New Roman"/>
                <a:cs typeface="Times New Roman"/>
              </a:rPr>
              <a:t> </a:t>
            </a:r>
            <a:r>
              <a:rPr dirty="0" sz="1200" spc="-5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135">
                <a:latin typeface="Times New Roman"/>
                <a:cs typeface="Times New Roman"/>
              </a:rPr>
              <a:t> </a:t>
            </a:r>
            <a:r>
              <a:rPr dirty="0" sz="1200" spc="-5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140">
                <a:latin typeface="Times New Roman"/>
                <a:cs typeface="Times New Roman"/>
              </a:rPr>
              <a:t> </a:t>
            </a:r>
            <a:r>
              <a:rPr dirty="0" sz="1200" spc="-55">
                <a:latin typeface="Times New Roman"/>
                <a:cs typeface="Times New Roman"/>
              </a:rPr>
              <a:t>c</a:t>
            </a:r>
            <a:r>
              <a:rPr dirty="0" sz="1200" spc="-50">
                <a:latin typeface="Times New Roman"/>
                <a:cs typeface="Times New Roman"/>
              </a:rPr>
              <a:t>omu</a:t>
            </a:r>
            <a:r>
              <a:rPr dirty="0" sz="1200" spc="-60">
                <a:latin typeface="Times New Roman"/>
                <a:cs typeface="Times New Roman"/>
              </a:rPr>
              <a:t>n</a:t>
            </a:r>
            <a:r>
              <a:rPr dirty="0" sz="1200" spc="-50">
                <a:latin typeface="Times New Roman"/>
                <a:cs typeface="Times New Roman"/>
              </a:rPr>
              <a:t>i</a:t>
            </a:r>
            <a:r>
              <a:rPr dirty="0" sz="1200" spc="-55">
                <a:latin typeface="Times New Roman"/>
                <a:cs typeface="Times New Roman"/>
              </a:rPr>
              <a:t>cac</a:t>
            </a:r>
            <a:r>
              <a:rPr dirty="0" sz="1200" spc="-50">
                <a:latin typeface="Times New Roman"/>
                <a:cs typeface="Times New Roman"/>
              </a:rPr>
              <a:t>ión</a:t>
            </a:r>
            <a:r>
              <a:rPr dirty="0" sz="1200">
                <a:latin typeface="Times New Roman"/>
                <a:cs typeface="Times New Roman"/>
              </a:rPr>
              <a:t>;</a:t>
            </a:r>
            <a:r>
              <a:rPr dirty="0" sz="1200" spc="-130">
                <a:latin typeface="Times New Roman"/>
                <a:cs typeface="Times New Roman"/>
              </a:rPr>
              <a:t> </a:t>
            </a:r>
            <a:r>
              <a:rPr dirty="0" sz="1200" spc="-50">
                <a:latin typeface="Times New Roman"/>
                <a:cs typeface="Times New Roman"/>
              </a:rPr>
              <a:t>E</a:t>
            </a:r>
            <a:r>
              <a:rPr dirty="0" sz="1200" spc="-55">
                <a:latin typeface="Times New Roman"/>
                <a:cs typeface="Times New Roman"/>
              </a:rPr>
              <a:t>fec</a:t>
            </a:r>
            <a:r>
              <a:rPr dirty="0" sz="1200" spc="-50">
                <a:latin typeface="Times New Roman"/>
                <a:cs typeface="Times New Roman"/>
              </a:rPr>
              <a:t>t</a:t>
            </a:r>
            <a:r>
              <a:rPr dirty="0" sz="1200" spc="-6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135">
                <a:latin typeface="Times New Roman"/>
                <a:cs typeface="Times New Roman"/>
              </a:rPr>
              <a:t> </a:t>
            </a:r>
            <a:r>
              <a:rPr dirty="0" sz="1200" spc="-60">
                <a:latin typeface="Times New Roman"/>
                <a:cs typeface="Times New Roman"/>
              </a:rPr>
              <a:t>p</a:t>
            </a:r>
            <a:r>
              <a:rPr dirty="0" sz="1200" spc="-50">
                <a:latin typeface="Times New Roman"/>
                <a:cs typeface="Times New Roman"/>
              </a:rPr>
              <a:t>osi</a:t>
            </a:r>
            <a:r>
              <a:rPr dirty="0" sz="1200" spc="-60">
                <a:latin typeface="Times New Roman"/>
                <a:cs typeface="Times New Roman"/>
              </a:rPr>
              <a:t>t</a:t>
            </a:r>
            <a:r>
              <a:rPr dirty="0" sz="1200" spc="-50">
                <a:latin typeface="Times New Roman"/>
                <a:cs typeface="Times New Roman"/>
              </a:rPr>
              <a:t>ivo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145">
                <a:latin typeface="Times New Roman"/>
                <a:cs typeface="Times New Roman"/>
              </a:rPr>
              <a:t> </a:t>
            </a:r>
            <a:r>
              <a:rPr dirty="0" sz="1200" spc="-5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140">
                <a:latin typeface="Times New Roman"/>
                <a:cs typeface="Times New Roman"/>
              </a:rPr>
              <a:t> </a:t>
            </a:r>
            <a:r>
              <a:rPr dirty="0" sz="1200" spc="-50">
                <a:latin typeface="Times New Roman"/>
                <a:cs typeface="Times New Roman"/>
              </a:rPr>
              <a:t>un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140">
                <a:latin typeface="Times New Roman"/>
                <a:cs typeface="Times New Roman"/>
              </a:rPr>
              <a:t> </a:t>
            </a:r>
            <a:r>
              <a:rPr dirty="0" sz="1200" spc="-50">
                <a:latin typeface="Times New Roman"/>
                <a:cs typeface="Times New Roman"/>
              </a:rPr>
              <a:t>bu</a:t>
            </a:r>
            <a:r>
              <a:rPr dirty="0" sz="1200" spc="-55">
                <a:latin typeface="Times New Roman"/>
                <a:cs typeface="Times New Roman"/>
              </a:rPr>
              <a:t>e</a:t>
            </a:r>
            <a:r>
              <a:rPr dirty="0" sz="1200" spc="-50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 spc="-55">
                <a:latin typeface="Times New Roman"/>
                <a:cs typeface="Times New Roman"/>
              </a:rPr>
              <a:t>c</a:t>
            </a:r>
            <a:r>
              <a:rPr dirty="0" sz="1200" spc="-50">
                <a:latin typeface="Times New Roman"/>
                <a:cs typeface="Times New Roman"/>
              </a:rPr>
              <a:t>omuni</a:t>
            </a:r>
            <a:r>
              <a:rPr dirty="0" sz="1200" spc="-55">
                <a:latin typeface="Times New Roman"/>
                <a:cs typeface="Times New Roman"/>
              </a:rPr>
              <a:t>cac</a:t>
            </a:r>
            <a:r>
              <a:rPr dirty="0" sz="1200" spc="-50">
                <a:latin typeface="Times New Roman"/>
                <a:cs typeface="Times New Roman"/>
              </a:rPr>
              <a:t>ión</a:t>
            </a:r>
            <a:r>
              <a:rPr dirty="0" sz="1200">
                <a:latin typeface="Times New Roman"/>
                <a:cs typeface="Times New Roman"/>
              </a:rPr>
              <a:t>;</a:t>
            </a:r>
            <a:r>
              <a:rPr dirty="0" sz="1200" spc="-120">
                <a:latin typeface="Times New Roman"/>
                <a:cs typeface="Times New Roman"/>
              </a:rPr>
              <a:t> </a:t>
            </a:r>
            <a:r>
              <a:rPr dirty="0" sz="1200" spc="-55">
                <a:latin typeface="Times New Roman"/>
                <a:cs typeface="Times New Roman"/>
              </a:rPr>
              <a:t>N</a:t>
            </a:r>
            <a:r>
              <a:rPr dirty="0" sz="1200" spc="-50">
                <a:latin typeface="Times New Roman"/>
                <a:cs typeface="Times New Roman"/>
              </a:rPr>
              <a:t>o</a:t>
            </a:r>
            <a:r>
              <a:rPr dirty="0" sz="1200" spc="-55">
                <a:latin typeface="Times New Roman"/>
                <a:cs typeface="Times New Roman"/>
              </a:rPr>
              <a:t>r</a:t>
            </a:r>
            <a:r>
              <a:rPr dirty="0" sz="1200" spc="-50">
                <a:latin typeface="Times New Roman"/>
                <a:cs typeface="Times New Roman"/>
              </a:rPr>
              <a:t>m</a:t>
            </a:r>
            <a:r>
              <a:rPr dirty="0" sz="1200" spc="-5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120">
                <a:latin typeface="Times New Roman"/>
                <a:cs typeface="Times New Roman"/>
              </a:rPr>
              <a:t> </a:t>
            </a:r>
            <a:r>
              <a:rPr dirty="0" sz="1200" spc="-50">
                <a:latin typeface="Times New Roman"/>
                <a:cs typeface="Times New Roman"/>
              </a:rPr>
              <a:t>p</a:t>
            </a:r>
            <a:r>
              <a:rPr dirty="0" sz="1200" spc="-55">
                <a:latin typeface="Times New Roman"/>
                <a:cs typeface="Times New Roman"/>
              </a:rPr>
              <a:t>ar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114">
                <a:latin typeface="Times New Roman"/>
                <a:cs typeface="Times New Roman"/>
              </a:rPr>
              <a:t> </a:t>
            </a:r>
            <a:r>
              <a:rPr dirty="0" sz="1200" spc="-50">
                <a:latin typeface="Times New Roman"/>
                <a:cs typeface="Times New Roman"/>
              </a:rPr>
              <a:t>un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114">
                <a:latin typeface="Times New Roman"/>
                <a:cs typeface="Times New Roman"/>
              </a:rPr>
              <a:t> </a:t>
            </a:r>
            <a:r>
              <a:rPr dirty="0" sz="1200" spc="-50">
                <a:latin typeface="Times New Roman"/>
                <a:cs typeface="Times New Roman"/>
              </a:rPr>
              <a:t>bu</a:t>
            </a:r>
            <a:r>
              <a:rPr dirty="0" sz="1200" spc="-55">
                <a:latin typeface="Times New Roman"/>
                <a:cs typeface="Times New Roman"/>
              </a:rPr>
              <a:t>e</a:t>
            </a:r>
            <a:r>
              <a:rPr dirty="0" sz="1200" spc="-50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125">
                <a:latin typeface="Times New Roman"/>
                <a:cs typeface="Times New Roman"/>
              </a:rPr>
              <a:t> </a:t>
            </a:r>
            <a:r>
              <a:rPr dirty="0" sz="1200" spc="-55">
                <a:latin typeface="Times New Roman"/>
                <a:cs typeface="Times New Roman"/>
              </a:rPr>
              <a:t>c</a:t>
            </a:r>
            <a:r>
              <a:rPr dirty="0" sz="1200" spc="-50">
                <a:latin typeface="Times New Roman"/>
                <a:cs typeface="Times New Roman"/>
              </a:rPr>
              <a:t>omu</a:t>
            </a:r>
            <a:r>
              <a:rPr dirty="0" sz="1200" spc="-60">
                <a:latin typeface="Times New Roman"/>
                <a:cs typeface="Times New Roman"/>
              </a:rPr>
              <a:t>n</a:t>
            </a:r>
            <a:r>
              <a:rPr dirty="0" sz="1200" spc="-50">
                <a:latin typeface="Times New Roman"/>
                <a:cs typeface="Times New Roman"/>
              </a:rPr>
              <a:t>i</a:t>
            </a:r>
            <a:r>
              <a:rPr dirty="0" sz="1200" spc="-55">
                <a:latin typeface="Times New Roman"/>
                <a:cs typeface="Times New Roman"/>
              </a:rPr>
              <a:t>cac</a:t>
            </a:r>
            <a:r>
              <a:rPr dirty="0" sz="1200" spc="-50">
                <a:latin typeface="Times New Roman"/>
                <a:cs typeface="Times New Roman"/>
              </a:rPr>
              <a:t>ión</a:t>
            </a:r>
            <a:r>
              <a:rPr dirty="0" sz="1200">
                <a:latin typeface="Times New Roman"/>
                <a:cs typeface="Times New Roman"/>
              </a:rPr>
              <a:t>;</a:t>
            </a:r>
            <a:r>
              <a:rPr dirty="0" sz="1200" spc="-120">
                <a:latin typeface="Times New Roman"/>
                <a:cs typeface="Times New Roman"/>
              </a:rPr>
              <a:t> </a:t>
            </a:r>
            <a:r>
              <a:rPr dirty="0" sz="1200" spc="-6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110">
                <a:latin typeface="Times New Roman"/>
                <a:cs typeface="Times New Roman"/>
              </a:rPr>
              <a:t> </a:t>
            </a:r>
            <a:r>
              <a:rPr dirty="0" sz="1200" spc="-55">
                <a:latin typeface="Times New Roman"/>
                <a:cs typeface="Times New Roman"/>
              </a:rPr>
              <a:t>“fee</a:t>
            </a:r>
            <a:r>
              <a:rPr dirty="0" sz="1200" spc="-45">
                <a:latin typeface="Times New Roman"/>
                <a:cs typeface="Times New Roman"/>
              </a:rPr>
              <a:t>d</a:t>
            </a:r>
            <a:r>
              <a:rPr dirty="0" sz="1200" spc="-55">
                <a:latin typeface="Times New Roman"/>
                <a:cs typeface="Times New Roman"/>
              </a:rPr>
              <a:t>-</a:t>
            </a:r>
            <a:r>
              <a:rPr dirty="0" sz="1200" spc="-50">
                <a:latin typeface="Times New Roman"/>
                <a:cs typeface="Times New Roman"/>
              </a:rPr>
              <a:t>b</a:t>
            </a:r>
            <a:r>
              <a:rPr dirty="0" sz="1200" spc="-55">
                <a:latin typeface="Times New Roman"/>
                <a:cs typeface="Times New Roman"/>
              </a:rPr>
              <a:t>ac</a:t>
            </a:r>
            <a:r>
              <a:rPr dirty="0" sz="1200" spc="-50">
                <a:latin typeface="Times New Roman"/>
                <a:cs typeface="Times New Roman"/>
              </a:rPr>
              <a:t>k</a:t>
            </a:r>
            <a:r>
              <a:rPr dirty="0" sz="1200">
                <a:latin typeface="Times New Roman"/>
                <a:cs typeface="Times New Roman"/>
              </a:rPr>
              <a:t>”</a:t>
            </a:r>
            <a:r>
              <a:rPr dirty="0" sz="1200" spc="-114">
                <a:latin typeface="Times New Roman"/>
                <a:cs typeface="Times New Roman"/>
              </a:rPr>
              <a:t> </a:t>
            </a:r>
            <a:r>
              <a:rPr dirty="0" sz="1200" spc="-5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110">
                <a:latin typeface="Times New Roman"/>
                <a:cs typeface="Times New Roman"/>
              </a:rPr>
              <a:t> </a:t>
            </a:r>
            <a:r>
              <a:rPr dirty="0" sz="1200" spc="-5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114">
                <a:latin typeface="Times New Roman"/>
                <a:cs typeface="Times New Roman"/>
              </a:rPr>
              <a:t> </a:t>
            </a:r>
            <a:r>
              <a:rPr dirty="0" sz="1200" spc="-55">
                <a:latin typeface="Times New Roman"/>
                <a:cs typeface="Times New Roman"/>
              </a:rPr>
              <a:t>c</a:t>
            </a:r>
            <a:r>
              <a:rPr dirty="0" sz="1200" spc="-60">
                <a:latin typeface="Times New Roman"/>
                <a:cs typeface="Times New Roman"/>
              </a:rPr>
              <a:t>o</a:t>
            </a:r>
            <a:r>
              <a:rPr dirty="0" sz="1200" spc="-50">
                <a:latin typeface="Times New Roman"/>
                <a:cs typeface="Times New Roman"/>
              </a:rPr>
              <a:t>muni</a:t>
            </a:r>
            <a:r>
              <a:rPr dirty="0" sz="1200" spc="-65">
                <a:latin typeface="Times New Roman"/>
                <a:cs typeface="Times New Roman"/>
              </a:rPr>
              <a:t>c</a:t>
            </a:r>
            <a:r>
              <a:rPr dirty="0" sz="1200" spc="-55">
                <a:latin typeface="Times New Roman"/>
                <a:cs typeface="Times New Roman"/>
              </a:rPr>
              <a:t>ac</a:t>
            </a:r>
            <a:r>
              <a:rPr dirty="0" sz="1200" spc="-50">
                <a:latin typeface="Times New Roman"/>
                <a:cs typeface="Times New Roman"/>
              </a:rPr>
              <a:t>ión</a:t>
            </a:r>
            <a:r>
              <a:rPr dirty="0" sz="1200">
                <a:latin typeface="Times New Roman"/>
                <a:cs typeface="Times New Roman"/>
              </a:rPr>
              <a:t>;</a:t>
            </a:r>
            <a:r>
              <a:rPr dirty="0" sz="1200" spc="-110">
                <a:latin typeface="Times New Roman"/>
                <a:cs typeface="Times New Roman"/>
              </a:rPr>
              <a:t> </a:t>
            </a:r>
            <a:r>
              <a:rPr dirty="0" sz="1200" spc="-50">
                <a:latin typeface="Times New Roman"/>
                <a:cs typeface="Times New Roman"/>
              </a:rPr>
              <a:t>T</a:t>
            </a:r>
            <a:r>
              <a:rPr dirty="0" sz="1200" spc="-55">
                <a:latin typeface="Times New Roman"/>
                <a:cs typeface="Times New Roman"/>
              </a:rPr>
              <a:t>éc</a:t>
            </a:r>
            <a:r>
              <a:rPr dirty="0" sz="1200" spc="-50">
                <a:latin typeface="Times New Roman"/>
                <a:cs typeface="Times New Roman"/>
              </a:rPr>
              <a:t>ni</a:t>
            </a:r>
            <a:r>
              <a:rPr dirty="0" sz="1200" spc="-55">
                <a:latin typeface="Times New Roman"/>
                <a:cs typeface="Times New Roman"/>
              </a:rPr>
              <a:t>ca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120">
                <a:latin typeface="Times New Roman"/>
                <a:cs typeface="Times New Roman"/>
              </a:rPr>
              <a:t> </a:t>
            </a:r>
            <a:r>
              <a:rPr dirty="0" sz="1200" spc="-50">
                <a:latin typeface="Times New Roman"/>
                <a:cs typeface="Times New Roman"/>
              </a:rPr>
              <a:t>p</a:t>
            </a:r>
            <a:r>
              <a:rPr dirty="0" sz="1200" spc="-55">
                <a:latin typeface="Times New Roman"/>
                <a:cs typeface="Times New Roman"/>
              </a:rPr>
              <a:t>ar</a:t>
            </a:r>
            <a:r>
              <a:rPr dirty="0" sz="120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12700" marR="9525">
              <a:lnSpc>
                <a:spcPts val="1590"/>
              </a:lnSpc>
              <a:spcBef>
                <a:spcPts val="5"/>
              </a:spcBef>
            </a:pPr>
            <a:r>
              <a:rPr dirty="0" sz="1200" spc="-50">
                <a:latin typeface="Times New Roman"/>
                <a:cs typeface="Times New Roman"/>
              </a:rPr>
              <a:t>un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55">
                <a:latin typeface="Times New Roman"/>
                <a:cs typeface="Times New Roman"/>
              </a:rPr>
              <a:t>e</a:t>
            </a:r>
            <a:r>
              <a:rPr dirty="0" sz="1200" spc="-50">
                <a:latin typeface="Times New Roman"/>
                <a:cs typeface="Times New Roman"/>
              </a:rPr>
              <a:t>nt</a:t>
            </a:r>
            <a:r>
              <a:rPr dirty="0" sz="1200" spc="-55">
                <a:latin typeface="Times New Roman"/>
                <a:cs typeface="Times New Roman"/>
              </a:rPr>
              <a:t>re</a:t>
            </a:r>
            <a:r>
              <a:rPr dirty="0" sz="1200" spc="-50">
                <a:latin typeface="Times New Roman"/>
                <a:cs typeface="Times New Roman"/>
              </a:rPr>
              <a:t>vi</a:t>
            </a:r>
            <a:r>
              <a:rPr dirty="0" sz="1200" spc="-60">
                <a:latin typeface="Times New Roman"/>
                <a:cs typeface="Times New Roman"/>
              </a:rPr>
              <a:t>s</a:t>
            </a:r>
            <a:r>
              <a:rPr dirty="0" sz="1200" spc="-50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55">
                <a:latin typeface="Times New Roman"/>
                <a:cs typeface="Times New Roman"/>
              </a:rPr>
              <a:t>“</a:t>
            </a:r>
            <a:r>
              <a:rPr dirty="0" sz="1200" spc="-50">
                <a:latin typeface="Times New Roman"/>
                <a:cs typeface="Times New Roman"/>
              </a:rPr>
              <a:t>p</a:t>
            </a:r>
            <a:r>
              <a:rPr dirty="0" sz="1200" spc="-55">
                <a:latin typeface="Times New Roman"/>
                <a:cs typeface="Times New Roman"/>
              </a:rPr>
              <a:t>er</a:t>
            </a:r>
            <a:r>
              <a:rPr dirty="0" sz="1200" spc="-50">
                <a:latin typeface="Times New Roman"/>
                <a:cs typeface="Times New Roman"/>
              </a:rPr>
              <a:t>son</a:t>
            </a:r>
            <a:r>
              <a:rPr dirty="0" sz="1200" spc="-65">
                <a:latin typeface="Times New Roman"/>
                <a:cs typeface="Times New Roman"/>
              </a:rPr>
              <a:t>a</a:t>
            </a:r>
            <a:r>
              <a:rPr dirty="0" sz="1200" spc="-5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”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6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45">
                <a:latin typeface="Times New Roman"/>
                <a:cs typeface="Times New Roman"/>
              </a:rPr>
              <a:t> a</a:t>
            </a:r>
            <a:r>
              <a:rPr dirty="0" sz="1200" spc="-75">
                <a:latin typeface="Times New Roman"/>
                <a:cs typeface="Times New Roman"/>
              </a:rPr>
              <a:t>y</a:t>
            </a:r>
            <a:r>
              <a:rPr dirty="0" sz="1200" spc="-50">
                <a:latin typeface="Times New Roman"/>
                <a:cs typeface="Times New Roman"/>
              </a:rPr>
              <a:t>ud</a:t>
            </a:r>
            <a:r>
              <a:rPr dirty="0" sz="1200" spc="-5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</a:t>
            </a:r>
            <a:r>
              <a:rPr dirty="0" sz="1200" spc="-40">
                <a:latin typeface="Times New Roman"/>
                <a:cs typeface="Times New Roman"/>
              </a:rPr>
              <a:t> </a:t>
            </a:r>
            <a:r>
              <a:rPr dirty="0" sz="1200" spc="-55">
                <a:latin typeface="Times New Roman"/>
                <a:cs typeface="Times New Roman"/>
              </a:rPr>
              <a:t>(c</a:t>
            </a:r>
            <a:r>
              <a:rPr dirty="0" sz="1200" spc="-50">
                <a:latin typeface="Times New Roman"/>
                <a:cs typeface="Times New Roman"/>
              </a:rPr>
              <a:t>u</a:t>
            </a:r>
            <a:r>
              <a:rPr dirty="0" sz="1200" spc="-55">
                <a:latin typeface="Times New Roman"/>
                <a:cs typeface="Times New Roman"/>
              </a:rPr>
              <a:t>r</a:t>
            </a:r>
            <a:r>
              <a:rPr dirty="0" sz="1200" spc="-50">
                <a:latin typeface="Times New Roman"/>
                <a:cs typeface="Times New Roman"/>
              </a:rPr>
              <a:t>sill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0">
                <a:latin typeface="Times New Roman"/>
                <a:cs typeface="Times New Roman"/>
              </a:rPr>
              <a:t> d</a:t>
            </a:r>
            <a:r>
              <a:rPr dirty="0" sz="1200" spc="-5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 spc="-55">
                <a:latin typeface="Times New Roman"/>
                <a:cs typeface="Times New Roman"/>
              </a:rPr>
              <a:t>“</a:t>
            </a:r>
            <a:r>
              <a:rPr dirty="0" sz="1200" spc="-50">
                <a:latin typeface="Times New Roman"/>
                <a:cs typeface="Times New Roman"/>
              </a:rPr>
              <a:t>t</a:t>
            </a:r>
            <a:r>
              <a:rPr dirty="0" sz="1200" spc="-55">
                <a:latin typeface="Times New Roman"/>
                <a:cs typeface="Times New Roman"/>
              </a:rPr>
              <a:t>e</a:t>
            </a:r>
            <a:r>
              <a:rPr dirty="0" sz="1200" spc="-50">
                <a:latin typeface="Times New Roman"/>
                <a:cs typeface="Times New Roman"/>
              </a:rPr>
              <a:t>l</a:t>
            </a:r>
            <a:r>
              <a:rPr dirty="0" sz="1200" spc="-55">
                <a:latin typeface="Times New Roman"/>
                <a:cs typeface="Times New Roman"/>
              </a:rPr>
              <a:t>é</a:t>
            </a:r>
            <a:r>
              <a:rPr dirty="0" sz="1200" spc="-65">
                <a:latin typeface="Times New Roman"/>
                <a:cs typeface="Times New Roman"/>
              </a:rPr>
              <a:t>f</a:t>
            </a:r>
            <a:r>
              <a:rPr dirty="0" sz="1200" spc="-50">
                <a:latin typeface="Times New Roman"/>
                <a:cs typeface="Times New Roman"/>
              </a:rPr>
              <a:t>on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40">
                <a:latin typeface="Times New Roman"/>
                <a:cs typeface="Times New Roman"/>
              </a:rPr>
              <a:t> </a:t>
            </a:r>
            <a:r>
              <a:rPr dirty="0" sz="1200" spc="-5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5">
                <a:latin typeface="Times New Roman"/>
                <a:cs typeface="Times New Roman"/>
              </a:rPr>
              <a:t> </a:t>
            </a:r>
            <a:r>
              <a:rPr dirty="0" sz="1200" spc="-5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55">
                <a:latin typeface="Times New Roman"/>
                <a:cs typeface="Times New Roman"/>
              </a:rPr>
              <a:t>e</a:t>
            </a:r>
            <a:r>
              <a:rPr dirty="0" sz="1200" spc="-60">
                <a:latin typeface="Times New Roman"/>
                <a:cs typeface="Times New Roman"/>
              </a:rPr>
              <a:t>s</a:t>
            </a:r>
            <a:r>
              <a:rPr dirty="0" sz="1200" spc="-50">
                <a:latin typeface="Times New Roman"/>
                <a:cs typeface="Times New Roman"/>
              </a:rPr>
              <a:t>p</a:t>
            </a:r>
            <a:r>
              <a:rPr dirty="0" sz="1200" spc="-55">
                <a:latin typeface="Times New Roman"/>
                <a:cs typeface="Times New Roman"/>
              </a:rPr>
              <a:t>era</a:t>
            </a:r>
            <a:r>
              <a:rPr dirty="0" sz="1200" spc="-50">
                <a:latin typeface="Times New Roman"/>
                <a:cs typeface="Times New Roman"/>
              </a:rPr>
              <a:t>n</a:t>
            </a:r>
            <a:r>
              <a:rPr dirty="0" sz="1200" spc="-45">
                <a:latin typeface="Times New Roman"/>
                <a:cs typeface="Times New Roman"/>
              </a:rPr>
              <a:t>z</a:t>
            </a:r>
            <a:r>
              <a:rPr dirty="0" sz="1200" spc="-55">
                <a:latin typeface="Times New Roman"/>
                <a:cs typeface="Times New Roman"/>
              </a:rPr>
              <a:t>a”)</a:t>
            </a:r>
            <a:r>
              <a:rPr dirty="0" sz="1200">
                <a:latin typeface="Times New Roman"/>
                <a:cs typeface="Times New Roman"/>
              </a:rPr>
              <a:t>;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-60">
                <a:latin typeface="Times New Roman"/>
                <a:cs typeface="Times New Roman"/>
              </a:rPr>
              <a:t>F</a:t>
            </a:r>
            <a:r>
              <a:rPr dirty="0" sz="1200" spc="-55">
                <a:latin typeface="Times New Roman"/>
                <a:cs typeface="Times New Roman"/>
              </a:rPr>
              <a:t>ac</a:t>
            </a:r>
            <a:r>
              <a:rPr dirty="0" sz="1200" spc="-60">
                <a:latin typeface="Times New Roman"/>
                <a:cs typeface="Times New Roman"/>
              </a:rPr>
              <a:t>t</a:t>
            </a:r>
            <a:r>
              <a:rPr dirty="0" sz="1200" spc="-50">
                <a:latin typeface="Times New Roman"/>
                <a:cs typeface="Times New Roman"/>
              </a:rPr>
              <a:t>o</a:t>
            </a:r>
            <a:r>
              <a:rPr dirty="0" sz="1200" spc="-55">
                <a:latin typeface="Times New Roman"/>
                <a:cs typeface="Times New Roman"/>
              </a:rPr>
              <a:t>re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40">
                <a:latin typeface="Times New Roman"/>
                <a:cs typeface="Times New Roman"/>
              </a:rPr>
              <a:t> </a:t>
            </a:r>
            <a:r>
              <a:rPr dirty="0" sz="1200" spc="-5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60">
                <a:latin typeface="Times New Roman"/>
                <a:cs typeface="Times New Roman"/>
              </a:rPr>
              <a:t>b</a:t>
            </a:r>
            <a:r>
              <a:rPr dirty="0" sz="1200" spc="-50">
                <a:latin typeface="Times New Roman"/>
                <a:cs typeface="Times New Roman"/>
              </a:rPr>
              <a:t>loqu</a:t>
            </a:r>
            <a:r>
              <a:rPr dirty="0" sz="1200" spc="-5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 spc="-5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0">
                <a:latin typeface="Times New Roman"/>
                <a:cs typeface="Times New Roman"/>
              </a:rPr>
              <a:t> l</a:t>
            </a:r>
            <a:r>
              <a:rPr dirty="0" sz="1200" spc="-5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 spc="-55">
                <a:latin typeface="Times New Roman"/>
                <a:cs typeface="Times New Roman"/>
              </a:rPr>
              <a:t>c</a:t>
            </a:r>
            <a:r>
              <a:rPr dirty="0" sz="1200" spc="-50">
                <a:latin typeface="Times New Roman"/>
                <a:cs typeface="Times New Roman"/>
              </a:rPr>
              <a:t>omuni</a:t>
            </a:r>
            <a:r>
              <a:rPr dirty="0" sz="1200" spc="-55">
                <a:latin typeface="Times New Roman"/>
                <a:cs typeface="Times New Roman"/>
              </a:rPr>
              <a:t>cac</a:t>
            </a:r>
            <a:r>
              <a:rPr dirty="0" sz="1200" spc="-50">
                <a:latin typeface="Times New Roman"/>
                <a:cs typeface="Times New Roman"/>
              </a:rPr>
              <a:t>ion</a:t>
            </a:r>
            <a:r>
              <a:rPr dirty="0" sz="1200" spc="-5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400"/>
              </a:lnSpc>
              <a:spcBef>
                <a:spcPts val="9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z="1200" spc="-45" b="1">
                <a:latin typeface="Times New Roman"/>
                <a:cs typeface="Times New Roman"/>
              </a:rPr>
              <a:t>T</a:t>
            </a:r>
            <a:r>
              <a:rPr dirty="0" sz="1200" spc="-50" b="1">
                <a:latin typeface="Times New Roman"/>
                <a:cs typeface="Times New Roman"/>
              </a:rPr>
              <a:t>all</a:t>
            </a:r>
            <a:r>
              <a:rPr dirty="0" sz="1200" spc="-55" b="1">
                <a:latin typeface="Times New Roman"/>
                <a:cs typeface="Times New Roman"/>
              </a:rPr>
              <a:t>e</a:t>
            </a:r>
            <a:r>
              <a:rPr dirty="0" sz="1200" b="1">
                <a:latin typeface="Times New Roman"/>
                <a:cs typeface="Times New Roman"/>
              </a:rPr>
              <a:t>r</a:t>
            </a:r>
            <a:r>
              <a:rPr dirty="0" sz="1200" spc="-105" b="1">
                <a:latin typeface="Times New Roman"/>
                <a:cs typeface="Times New Roman"/>
              </a:rPr>
              <a:t> </a:t>
            </a:r>
            <a:r>
              <a:rPr dirty="0" sz="1200" spc="-50" b="1">
                <a:latin typeface="Times New Roman"/>
                <a:cs typeface="Times New Roman"/>
              </a:rPr>
              <a:t>2</a:t>
            </a:r>
            <a:r>
              <a:rPr dirty="0" sz="1200" b="1">
                <a:latin typeface="Times New Roman"/>
                <a:cs typeface="Times New Roman"/>
              </a:rPr>
              <a:t>.</a:t>
            </a:r>
            <a:r>
              <a:rPr dirty="0" sz="1200" spc="140" b="1">
                <a:latin typeface="Times New Roman"/>
                <a:cs typeface="Times New Roman"/>
              </a:rPr>
              <a:t> </a:t>
            </a:r>
            <a:r>
              <a:rPr dirty="0" sz="1200" spc="-55" b="1">
                <a:latin typeface="Times New Roman"/>
                <a:cs typeface="Times New Roman"/>
              </a:rPr>
              <a:t>C</a:t>
            </a:r>
            <a:r>
              <a:rPr dirty="0" sz="1200" spc="-50" b="1">
                <a:latin typeface="Times New Roman"/>
                <a:cs typeface="Times New Roman"/>
              </a:rPr>
              <a:t>ó</a:t>
            </a:r>
            <a:r>
              <a:rPr dirty="0" sz="1200" spc="-65" b="1">
                <a:latin typeface="Times New Roman"/>
                <a:cs typeface="Times New Roman"/>
              </a:rPr>
              <a:t>m</a:t>
            </a:r>
            <a:r>
              <a:rPr dirty="0" sz="1200" b="1">
                <a:latin typeface="Times New Roman"/>
                <a:cs typeface="Times New Roman"/>
              </a:rPr>
              <a:t>o</a:t>
            </a:r>
            <a:r>
              <a:rPr dirty="0" sz="1200" spc="-100" b="1">
                <a:latin typeface="Times New Roman"/>
                <a:cs typeface="Times New Roman"/>
              </a:rPr>
              <a:t> </a:t>
            </a:r>
            <a:r>
              <a:rPr dirty="0" sz="1200" spc="-45" b="1">
                <a:latin typeface="Times New Roman"/>
                <a:cs typeface="Times New Roman"/>
              </a:rPr>
              <a:t>h</a:t>
            </a:r>
            <a:r>
              <a:rPr dirty="0" sz="1200" spc="-50" b="1">
                <a:latin typeface="Times New Roman"/>
                <a:cs typeface="Times New Roman"/>
              </a:rPr>
              <a:t>a</a:t>
            </a:r>
            <a:r>
              <a:rPr dirty="0" sz="1200" spc="-55" b="1">
                <a:latin typeface="Times New Roman"/>
                <a:cs typeface="Times New Roman"/>
              </a:rPr>
              <a:t>ce</a:t>
            </a:r>
            <a:r>
              <a:rPr dirty="0" sz="1200" b="1">
                <a:latin typeface="Times New Roman"/>
                <a:cs typeface="Times New Roman"/>
              </a:rPr>
              <a:t>r</a:t>
            </a:r>
            <a:r>
              <a:rPr dirty="0" sz="1200" spc="-105" b="1">
                <a:latin typeface="Times New Roman"/>
                <a:cs typeface="Times New Roman"/>
              </a:rPr>
              <a:t> </a:t>
            </a:r>
            <a:r>
              <a:rPr dirty="0" sz="1200" spc="-45" b="1">
                <a:latin typeface="Times New Roman"/>
                <a:cs typeface="Times New Roman"/>
              </a:rPr>
              <a:t>u</a:t>
            </a:r>
            <a:r>
              <a:rPr dirty="0" sz="1200" b="1">
                <a:latin typeface="Times New Roman"/>
                <a:cs typeface="Times New Roman"/>
              </a:rPr>
              <a:t>n</a:t>
            </a:r>
            <a:r>
              <a:rPr dirty="0" sz="1200" spc="-120" b="1">
                <a:latin typeface="Times New Roman"/>
                <a:cs typeface="Times New Roman"/>
              </a:rPr>
              <a:t> </a:t>
            </a:r>
            <a:r>
              <a:rPr dirty="0" sz="1200" spc="-65" b="1">
                <a:latin typeface="Times New Roman"/>
                <a:cs typeface="Times New Roman"/>
              </a:rPr>
              <a:t>P</a:t>
            </a:r>
            <a:r>
              <a:rPr dirty="0" sz="1200" spc="-55" b="1">
                <a:latin typeface="Times New Roman"/>
                <a:cs typeface="Times New Roman"/>
              </a:rPr>
              <a:t>r</a:t>
            </a:r>
            <a:r>
              <a:rPr dirty="0" sz="1200" spc="-50" b="1">
                <a:latin typeface="Times New Roman"/>
                <a:cs typeface="Times New Roman"/>
              </a:rPr>
              <a:t>oy</a:t>
            </a:r>
            <a:r>
              <a:rPr dirty="0" sz="1200" spc="-55" b="1">
                <a:latin typeface="Times New Roman"/>
                <a:cs typeface="Times New Roman"/>
              </a:rPr>
              <a:t>ect</a:t>
            </a:r>
            <a:r>
              <a:rPr dirty="0" sz="1200" b="1">
                <a:latin typeface="Times New Roman"/>
                <a:cs typeface="Times New Roman"/>
              </a:rPr>
              <a:t>o</a:t>
            </a:r>
            <a:r>
              <a:rPr dirty="0" sz="1200" spc="-100" b="1">
                <a:latin typeface="Times New Roman"/>
                <a:cs typeface="Times New Roman"/>
              </a:rPr>
              <a:t> </a:t>
            </a:r>
            <a:r>
              <a:rPr dirty="0" sz="1200" spc="-45" b="1">
                <a:latin typeface="Times New Roman"/>
                <a:cs typeface="Times New Roman"/>
              </a:rPr>
              <a:t>d</a:t>
            </a:r>
            <a:r>
              <a:rPr dirty="0" sz="1200" b="1">
                <a:latin typeface="Times New Roman"/>
                <a:cs typeface="Times New Roman"/>
              </a:rPr>
              <a:t>e</a:t>
            </a:r>
            <a:r>
              <a:rPr dirty="0" sz="1200" spc="-105" b="1">
                <a:latin typeface="Times New Roman"/>
                <a:cs typeface="Times New Roman"/>
              </a:rPr>
              <a:t> </a:t>
            </a:r>
            <a:r>
              <a:rPr dirty="0" sz="1200" spc="-60" b="1">
                <a:latin typeface="Times New Roman"/>
                <a:cs typeface="Times New Roman"/>
              </a:rPr>
              <a:t>P</a:t>
            </a:r>
            <a:r>
              <a:rPr dirty="0" sz="1200" spc="-50" b="1">
                <a:latin typeface="Times New Roman"/>
                <a:cs typeface="Times New Roman"/>
              </a:rPr>
              <a:t>as</a:t>
            </a:r>
            <a:r>
              <a:rPr dirty="0" sz="1200" spc="-55" b="1">
                <a:latin typeface="Times New Roman"/>
                <a:cs typeface="Times New Roman"/>
              </a:rPr>
              <a:t>t</a:t>
            </a:r>
            <a:r>
              <a:rPr dirty="0" sz="1200" spc="-50" b="1">
                <a:latin typeface="Times New Roman"/>
                <a:cs typeface="Times New Roman"/>
              </a:rPr>
              <a:t>o</a:t>
            </a:r>
            <a:r>
              <a:rPr dirty="0" sz="1200" spc="-55" b="1">
                <a:latin typeface="Times New Roman"/>
                <a:cs typeface="Times New Roman"/>
              </a:rPr>
              <a:t>r</a:t>
            </a:r>
            <a:r>
              <a:rPr dirty="0" sz="1200" spc="-50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l</a:t>
            </a:r>
            <a:r>
              <a:rPr dirty="0" sz="1200" spc="-95" b="1">
                <a:latin typeface="Times New Roman"/>
                <a:cs typeface="Times New Roman"/>
              </a:rPr>
              <a:t> </a:t>
            </a:r>
            <a:r>
              <a:rPr dirty="0" sz="1200" spc="-55" b="1">
                <a:latin typeface="Times New Roman"/>
                <a:cs typeface="Times New Roman"/>
              </a:rPr>
              <a:t>V</a:t>
            </a:r>
            <a:r>
              <a:rPr dirty="0" sz="1200" spc="-50" b="1">
                <a:latin typeface="Times New Roman"/>
                <a:cs typeface="Times New Roman"/>
              </a:rPr>
              <a:t>o</a:t>
            </a:r>
            <a:r>
              <a:rPr dirty="0" sz="1200" spc="-55" b="1">
                <a:latin typeface="Times New Roman"/>
                <a:cs typeface="Times New Roman"/>
              </a:rPr>
              <a:t>c</a:t>
            </a:r>
            <a:r>
              <a:rPr dirty="0" sz="1200" spc="-40" b="1">
                <a:latin typeface="Times New Roman"/>
                <a:cs typeface="Times New Roman"/>
              </a:rPr>
              <a:t>a</a:t>
            </a:r>
            <a:r>
              <a:rPr dirty="0" sz="1200" spc="-55" b="1">
                <a:latin typeface="Times New Roman"/>
                <a:cs typeface="Times New Roman"/>
              </a:rPr>
              <a:t>c</a:t>
            </a:r>
            <a:r>
              <a:rPr dirty="0" sz="1200" spc="-50" b="1">
                <a:latin typeface="Times New Roman"/>
                <a:cs typeface="Times New Roman"/>
              </a:rPr>
              <a:t>io</a:t>
            </a:r>
            <a:r>
              <a:rPr dirty="0" sz="1200" spc="-45" b="1">
                <a:latin typeface="Times New Roman"/>
                <a:cs typeface="Times New Roman"/>
              </a:rPr>
              <a:t>n</a:t>
            </a:r>
            <a:r>
              <a:rPr dirty="0" sz="1200" spc="-50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l</a:t>
            </a:r>
            <a:r>
              <a:rPr dirty="0" sz="1200" spc="-110" b="1">
                <a:latin typeface="Times New Roman"/>
                <a:cs typeface="Times New Roman"/>
              </a:rPr>
              <a:t> </a:t>
            </a:r>
            <a:r>
              <a:rPr dirty="0" sz="1200" spc="-65" b="1">
                <a:latin typeface="Times New Roman"/>
                <a:cs typeface="Times New Roman"/>
              </a:rPr>
              <a:t>F</a:t>
            </a:r>
            <a:r>
              <a:rPr dirty="0" sz="1200" spc="-55" b="1">
                <a:latin typeface="Times New Roman"/>
                <a:cs typeface="Times New Roman"/>
              </a:rPr>
              <a:t>r</a:t>
            </a:r>
            <a:r>
              <a:rPr dirty="0" sz="1200" spc="-50" b="1">
                <a:latin typeface="Times New Roman"/>
                <a:cs typeface="Times New Roman"/>
              </a:rPr>
              <a:t>a</a:t>
            </a:r>
            <a:r>
              <a:rPr dirty="0" sz="1200" spc="-45" b="1">
                <a:latin typeface="Times New Roman"/>
                <a:cs typeface="Times New Roman"/>
              </a:rPr>
              <a:t>n</a:t>
            </a:r>
            <a:r>
              <a:rPr dirty="0" sz="1200" spc="-55" b="1">
                <a:latin typeface="Times New Roman"/>
                <a:cs typeface="Times New Roman"/>
              </a:rPr>
              <a:t>c</a:t>
            </a:r>
            <a:r>
              <a:rPr dirty="0" sz="1200" spc="-50" b="1">
                <a:latin typeface="Times New Roman"/>
                <a:cs typeface="Times New Roman"/>
              </a:rPr>
              <a:t>is</a:t>
            </a:r>
            <a:r>
              <a:rPr dirty="0" sz="1200" spc="-55" b="1">
                <a:latin typeface="Times New Roman"/>
                <a:cs typeface="Times New Roman"/>
              </a:rPr>
              <a:t>c</a:t>
            </a:r>
            <a:r>
              <a:rPr dirty="0" sz="1200" spc="-50" b="1">
                <a:latin typeface="Times New Roman"/>
                <a:cs typeface="Times New Roman"/>
              </a:rPr>
              <a:t>a</a:t>
            </a:r>
            <a:r>
              <a:rPr dirty="0" sz="1200" spc="-4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12700" marR="235585">
              <a:lnSpc>
                <a:spcPts val="1600"/>
              </a:lnSpc>
              <a:spcBef>
                <a:spcPts val="40"/>
              </a:spcBef>
            </a:pPr>
            <a:r>
              <a:rPr dirty="0" sz="1200" spc="-5">
                <a:latin typeface="Times New Roman"/>
                <a:cs typeface="Times New Roman"/>
              </a:rPr>
              <a:t>“</a:t>
            </a:r>
            <a:r>
              <a:rPr dirty="0" sz="1200" i="1">
                <a:latin typeface="Times New Roman"/>
                <a:cs typeface="Times New Roman"/>
              </a:rPr>
              <a:t>Ori</a:t>
            </a:r>
            <a:r>
              <a:rPr dirty="0" sz="1200" spc="-5" i="1">
                <a:latin typeface="Times New Roman"/>
                <a:cs typeface="Times New Roman"/>
              </a:rPr>
              <a:t>e</a:t>
            </a:r>
            <a:r>
              <a:rPr dirty="0" sz="1200" i="1">
                <a:latin typeface="Times New Roman"/>
                <a:cs typeface="Times New Roman"/>
              </a:rPr>
              <a:t>ntacion</a:t>
            </a:r>
            <a:r>
              <a:rPr dirty="0" sz="1200" spc="-5" i="1">
                <a:latin typeface="Times New Roman"/>
                <a:cs typeface="Times New Roman"/>
              </a:rPr>
              <a:t>e</a:t>
            </a:r>
            <a:r>
              <a:rPr dirty="0" sz="1200" i="1">
                <a:latin typeface="Times New Roman"/>
                <a:cs typeface="Times New Roman"/>
              </a:rPr>
              <a:t>s </a:t>
            </a:r>
            <a:r>
              <a:rPr dirty="0" sz="1200" spc="5" i="1">
                <a:latin typeface="Times New Roman"/>
                <a:cs typeface="Times New Roman"/>
              </a:rPr>
              <a:t>G</a:t>
            </a:r>
            <a:r>
              <a:rPr dirty="0" sz="1200" spc="-5" i="1">
                <a:latin typeface="Times New Roman"/>
                <a:cs typeface="Times New Roman"/>
              </a:rPr>
              <a:t>e</a:t>
            </a:r>
            <a:r>
              <a:rPr dirty="0" sz="1200" i="1">
                <a:latin typeface="Times New Roman"/>
                <a:cs typeface="Times New Roman"/>
              </a:rPr>
              <a:t>n</a:t>
            </a:r>
            <a:r>
              <a:rPr dirty="0" sz="1200" spc="-5" i="1">
                <a:latin typeface="Times New Roman"/>
                <a:cs typeface="Times New Roman"/>
              </a:rPr>
              <a:t>e</a:t>
            </a:r>
            <a:r>
              <a:rPr dirty="0" sz="1200" i="1">
                <a:latin typeface="Times New Roman"/>
                <a:cs typeface="Times New Roman"/>
              </a:rPr>
              <a:t>ral</a:t>
            </a:r>
            <a:r>
              <a:rPr dirty="0" sz="1200" spc="5" i="1">
                <a:latin typeface="Times New Roman"/>
                <a:cs typeface="Times New Roman"/>
              </a:rPr>
              <a:t>e</a:t>
            </a:r>
            <a:r>
              <a:rPr dirty="0" sz="1200" i="1">
                <a:latin typeface="Times New Roman"/>
                <a:cs typeface="Times New Roman"/>
              </a:rPr>
              <a:t>s sobre</a:t>
            </a:r>
            <a:r>
              <a:rPr dirty="0" sz="1200" spc="-5" i="1">
                <a:latin typeface="Times New Roman"/>
                <a:cs typeface="Times New Roman"/>
              </a:rPr>
              <a:t> </a:t>
            </a:r>
            <a:r>
              <a:rPr dirty="0" sz="1200" i="1">
                <a:latin typeface="Times New Roman"/>
                <a:cs typeface="Times New Roman"/>
              </a:rPr>
              <a:t>Pastoral Vo</a:t>
            </a:r>
            <a:r>
              <a:rPr dirty="0" sz="1200" spc="-5" i="1">
                <a:latin typeface="Times New Roman"/>
                <a:cs typeface="Times New Roman"/>
              </a:rPr>
              <a:t>c</a:t>
            </a:r>
            <a:r>
              <a:rPr dirty="0" sz="1200" i="1">
                <a:latin typeface="Times New Roman"/>
                <a:cs typeface="Times New Roman"/>
              </a:rPr>
              <a:t>a</a:t>
            </a:r>
            <a:r>
              <a:rPr dirty="0" sz="1200" spc="-5" i="1">
                <a:latin typeface="Times New Roman"/>
                <a:cs typeface="Times New Roman"/>
              </a:rPr>
              <a:t>c</a:t>
            </a:r>
            <a:r>
              <a:rPr dirty="0" sz="1200" i="1">
                <a:latin typeface="Times New Roman"/>
                <a:cs typeface="Times New Roman"/>
              </a:rPr>
              <a:t>iona</a:t>
            </a:r>
            <a:r>
              <a:rPr dirty="0" sz="1200" spc="10" i="1">
                <a:latin typeface="Times New Roman"/>
                <a:cs typeface="Times New Roman"/>
              </a:rPr>
              <a:t>l</a:t>
            </a:r>
            <a:r>
              <a:rPr dirty="0" sz="1200" spc="-5">
                <a:latin typeface="Times New Roman"/>
                <a:cs typeface="Times New Roman"/>
              </a:rPr>
              <a:t>”</a:t>
            </a:r>
            <a:r>
              <a:rPr dirty="0" sz="1200">
                <a:latin typeface="Times New Roman"/>
                <a:cs typeface="Times New Roman"/>
              </a:rPr>
              <a:t>,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</a:t>
            </a:r>
            <a:r>
              <a:rPr dirty="0" sz="1200" spc="-5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5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H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manos 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nor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pu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hinos. Curia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G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5">
                <a:latin typeface="Times New Roman"/>
                <a:cs typeface="Times New Roman"/>
              </a:rPr>
              <a:t>er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199</a:t>
            </a:r>
            <a:r>
              <a:rPr dirty="0" sz="1200" spc="10">
                <a:latin typeface="Times New Roman"/>
                <a:cs typeface="Times New Roman"/>
              </a:rPr>
              <a:t>3</a:t>
            </a:r>
            <a:r>
              <a:rPr dirty="0" sz="1200">
                <a:latin typeface="Times New Roman"/>
                <a:cs typeface="Times New Roman"/>
              </a:rPr>
              <a:t>,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200"/>
              </a:lnSpc>
              <a:spcBef>
                <a:spcPts val="41"/>
              </a:spcBef>
            </a:pPr>
            <a:endParaRPr sz="1200"/>
          </a:p>
          <a:p>
            <a:pPr marL="12700" marR="788670">
              <a:lnSpc>
                <a:spcPct val="110000"/>
              </a:lnSpc>
            </a:pPr>
            <a:r>
              <a:rPr dirty="0" sz="1200" i="1">
                <a:latin typeface="Times New Roman"/>
                <a:cs typeface="Times New Roman"/>
              </a:rPr>
              <a:t>Pro</a:t>
            </a:r>
            <a:r>
              <a:rPr dirty="0" sz="1200" spc="-5" i="1">
                <a:latin typeface="Times New Roman"/>
                <a:cs typeface="Times New Roman"/>
              </a:rPr>
              <a:t>yec</a:t>
            </a:r>
            <a:r>
              <a:rPr dirty="0" sz="1200" i="1">
                <a:latin typeface="Times New Roman"/>
                <a:cs typeface="Times New Roman"/>
              </a:rPr>
              <a:t>to Francis</a:t>
            </a:r>
            <a:r>
              <a:rPr dirty="0" sz="1200" spc="-5" i="1">
                <a:latin typeface="Times New Roman"/>
                <a:cs typeface="Times New Roman"/>
              </a:rPr>
              <a:t>c</a:t>
            </a:r>
            <a:r>
              <a:rPr dirty="0" sz="1200" i="1">
                <a:latin typeface="Times New Roman"/>
                <a:cs typeface="Times New Roman"/>
              </a:rPr>
              <a:t>ano </a:t>
            </a:r>
            <a:r>
              <a:rPr dirty="0" sz="1200" spc="10" i="1">
                <a:latin typeface="Times New Roman"/>
                <a:cs typeface="Times New Roman"/>
              </a:rPr>
              <a:t>d</a:t>
            </a:r>
            <a:r>
              <a:rPr dirty="0" sz="1200" i="1">
                <a:latin typeface="Times New Roman"/>
                <a:cs typeface="Times New Roman"/>
              </a:rPr>
              <a:t>e</a:t>
            </a:r>
            <a:r>
              <a:rPr dirty="0" sz="1200" spc="5" i="1">
                <a:latin typeface="Times New Roman"/>
                <a:cs typeface="Times New Roman"/>
              </a:rPr>
              <a:t> </a:t>
            </a:r>
            <a:r>
              <a:rPr dirty="0" sz="1200" i="1">
                <a:latin typeface="Times New Roman"/>
                <a:cs typeface="Times New Roman"/>
              </a:rPr>
              <a:t>Pastoral Ju</a:t>
            </a:r>
            <a:r>
              <a:rPr dirty="0" sz="1200" spc="-10" i="1">
                <a:latin typeface="Times New Roman"/>
                <a:cs typeface="Times New Roman"/>
              </a:rPr>
              <a:t>v</a:t>
            </a:r>
            <a:r>
              <a:rPr dirty="0" sz="1200" spc="-5" i="1">
                <a:latin typeface="Times New Roman"/>
                <a:cs typeface="Times New Roman"/>
              </a:rPr>
              <a:t>e</a:t>
            </a:r>
            <a:r>
              <a:rPr dirty="0" sz="1200" i="1">
                <a:latin typeface="Times New Roman"/>
                <a:cs typeface="Times New Roman"/>
              </a:rPr>
              <a:t>nil Vo</a:t>
            </a:r>
            <a:r>
              <a:rPr dirty="0" sz="1200" spc="-10" i="1">
                <a:latin typeface="Times New Roman"/>
                <a:cs typeface="Times New Roman"/>
              </a:rPr>
              <a:t>c</a:t>
            </a:r>
            <a:r>
              <a:rPr dirty="0" sz="1200" i="1">
                <a:latin typeface="Times New Roman"/>
                <a:cs typeface="Times New Roman"/>
              </a:rPr>
              <a:t>a</a:t>
            </a:r>
            <a:r>
              <a:rPr dirty="0" sz="1200" spc="-5" i="1">
                <a:latin typeface="Times New Roman"/>
                <a:cs typeface="Times New Roman"/>
              </a:rPr>
              <a:t>c</a:t>
            </a:r>
            <a:r>
              <a:rPr dirty="0" sz="1200" spc="10" i="1">
                <a:latin typeface="Times New Roman"/>
                <a:cs typeface="Times New Roman"/>
              </a:rPr>
              <a:t>i</a:t>
            </a:r>
            <a:r>
              <a:rPr dirty="0" sz="1200" i="1">
                <a:latin typeface="Times New Roman"/>
                <a:cs typeface="Times New Roman"/>
              </a:rPr>
              <a:t>ona</a:t>
            </a:r>
            <a:r>
              <a:rPr dirty="0" sz="1200" spc="10" i="1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,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los H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nos </a:t>
            </a:r>
            <a:r>
              <a:rPr dirty="0" sz="1200" spc="10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nor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 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pu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hinos,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Provin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ia de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Esp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ñ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400"/>
              </a:lnSpc>
              <a:spcBef>
                <a:spcPts val="75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z="1200" spc="-30" i="1">
                <a:latin typeface="Times New Roman"/>
                <a:cs typeface="Times New Roman"/>
              </a:rPr>
              <a:t>P</a:t>
            </a:r>
            <a:r>
              <a:rPr dirty="0" sz="1200" spc="-25" i="1">
                <a:latin typeface="Times New Roman"/>
                <a:cs typeface="Times New Roman"/>
              </a:rPr>
              <a:t>la</a:t>
            </a:r>
            <a:r>
              <a:rPr dirty="0" sz="1200" i="1">
                <a:latin typeface="Times New Roman"/>
                <a:cs typeface="Times New Roman"/>
              </a:rPr>
              <a:t>n</a:t>
            </a:r>
            <a:r>
              <a:rPr dirty="0" sz="1200" spc="-40" i="1">
                <a:latin typeface="Times New Roman"/>
                <a:cs typeface="Times New Roman"/>
              </a:rPr>
              <a:t> </a:t>
            </a:r>
            <a:r>
              <a:rPr dirty="0" sz="1200" spc="-15" i="1">
                <a:latin typeface="Times New Roman"/>
                <a:cs typeface="Times New Roman"/>
              </a:rPr>
              <a:t>d</a:t>
            </a:r>
            <a:r>
              <a:rPr dirty="0" sz="1200" i="1">
                <a:latin typeface="Times New Roman"/>
                <a:cs typeface="Times New Roman"/>
              </a:rPr>
              <a:t>e</a:t>
            </a:r>
            <a:r>
              <a:rPr dirty="0" sz="1200" spc="-55" i="1">
                <a:latin typeface="Times New Roman"/>
                <a:cs typeface="Times New Roman"/>
              </a:rPr>
              <a:t> </a:t>
            </a:r>
            <a:r>
              <a:rPr dirty="0" sz="1200" spc="-15" i="1">
                <a:latin typeface="Times New Roman"/>
                <a:cs typeface="Times New Roman"/>
              </a:rPr>
              <a:t>F</a:t>
            </a:r>
            <a:r>
              <a:rPr dirty="0" sz="1200" spc="-25" i="1">
                <a:latin typeface="Times New Roman"/>
                <a:cs typeface="Times New Roman"/>
              </a:rPr>
              <a:t>o</a:t>
            </a:r>
            <a:r>
              <a:rPr dirty="0" sz="1200" spc="-15" i="1">
                <a:latin typeface="Times New Roman"/>
                <a:cs typeface="Times New Roman"/>
              </a:rPr>
              <a:t>r</a:t>
            </a:r>
            <a:r>
              <a:rPr dirty="0" sz="1200" spc="-30" i="1">
                <a:latin typeface="Times New Roman"/>
                <a:cs typeface="Times New Roman"/>
              </a:rPr>
              <a:t>m</a:t>
            </a:r>
            <a:r>
              <a:rPr dirty="0" sz="1200" spc="-15" i="1">
                <a:latin typeface="Times New Roman"/>
                <a:cs typeface="Times New Roman"/>
              </a:rPr>
              <a:t>a</a:t>
            </a:r>
            <a:r>
              <a:rPr dirty="0" sz="1200" spc="-30" i="1">
                <a:latin typeface="Times New Roman"/>
                <a:cs typeface="Times New Roman"/>
              </a:rPr>
              <a:t>c</a:t>
            </a:r>
            <a:r>
              <a:rPr dirty="0" sz="1200" spc="-25" i="1">
                <a:latin typeface="Times New Roman"/>
                <a:cs typeface="Times New Roman"/>
              </a:rPr>
              <a:t>ió</a:t>
            </a:r>
            <a:r>
              <a:rPr dirty="0" sz="1200" spc="-15" i="1">
                <a:latin typeface="Times New Roman"/>
                <a:cs typeface="Times New Roman"/>
              </a:rPr>
              <a:t>n</a:t>
            </a:r>
            <a:r>
              <a:rPr dirty="0" sz="1200" i="1">
                <a:latin typeface="Times New Roman"/>
                <a:cs typeface="Times New Roman"/>
              </a:rPr>
              <a:t>,</a:t>
            </a:r>
            <a:r>
              <a:rPr dirty="0" sz="1200" spc="-50" i="1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30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P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25">
                <a:latin typeface="Times New Roman"/>
                <a:cs typeface="Times New Roman"/>
              </a:rPr>
              <a:t>ov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C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p</a:t>
            </a:r>
            <a:r>
              <a:rPr dirty="0" sz="1200" spc="-15">
                <a:latin typeface="Times New Roman"/>
                <a:cs typeface="Times New Roman"/>
              </a:rPr>
              <a:t>u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h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V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 spc="-20">
                <a:latin typeface="Times New Roman"/>
                <a:cs typeface="Times New Roman"/>
              </a:rPr>
              <a:t>e</a:t>
            </a:r>
            <a:r>
              <a:rPr dirty="0" sz="1200" spc="-1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: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Pa</a:t>
            </a:r>
            <a:r>
              <a:rPr dirty="0" sz="1200" spc="-25">
                <a:latin typeface="Times New Roman"/>
                <a:cs typeface="Times New Roman"/>
              </a:rPr>
              <a:t>st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 spc="-20">
                <a:latin typeface="Times New Roman"/>
                <a:cs typeface="Times New Roman"/>
              </a:rPr>
              <a:t>r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V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on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400"/>
              </a:lnSpc>
              <a:spcBef>
                <a:spcPts val="91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z="1200" spc="-25" b="1">
                <a:latin typeface="Times New Roman"/>
                <a:cs typeface="Times New Roman"/>
              </a:rPr>
              <a:t>Tall</a:t>
            </a:r>
            <a:r>
              <a:rPr dirty="0" sz="1200" spc="-20" b="1">
                <a:latin typeface="Times New Roman"/>
                <a:cs typeface="Times New Roman"/>
              </a:rPr>
              <a:t>e</a:t>
            </a:r>
            <a:r>
              <a:rPr dirty="0" sz="1200" b="1">
                <a:latin typeface="Times New Roman"/>
                <a:cs typeface="Times New Roman"/>
              </a:rPr>
              <a:t>r</a:t>
            </a:r>
            <a:r>
              <a:rPr dirty="0" sz="1200" spc="-45" b="1">
                <a:latin typeface="Times New Roman"/>
                <a:cs typeface="Times New Roman"/>
              </a:rPr>
              <a:t> </a:t>
            </a:r>
            <a:r>
              <a:rPr dirty="0" sz="1200" spc="-25" b="1">
                <a:latin typeface="Times New Roman"/>
                <a:cs typeface="Times New Roman"/>
              </a:rPr>
              <a:t>3</a:t>
            </a:r>
            <a:r>
              <a:rPr dirty="0" sz="1200" b="1">
                <a:latin typeface="Times New Roman"/>
                <a:cs typeface="Times New Roman"/>
              </a:rPr>
              <a:t>. </a:t>
            </a:r>
            <a:r>
              <a:rPr dirty="0" sz="1200" spc="-60" b="1">
                <a:latin typeface="Times New Roman"/>
                <a:cs typeface="Times New Roman"/>
              </a:rPr>
              <a:t> </a:t>
            </a:r>
            <a:r>
              <a:rPr dirty="0" sz="1200" spc="-15" b="1">
                <a:latin typeface="Times New Roman"/>
                <a:cs typeface="Times New Roman"/>
              </a:rPr>
              <a:t>Có</a:t>
            </a:r>
            <a:r>
              <a:rPr dirty="0" sz="1200" spc="-30" b="1">
                <a:latin typeface="Times New Roman"/>
                <a:cs typeface="Times New Roman"/>
              </a:rPr>
              <a:t>m</a:t>
            </a:r>
            <a:r>
              <a:rPr dirty="0" sz="1200" b="1">
                <a:latin typeface="Times New Roman"/>
                <a:cs typeface="Times New Roman"/>
              </a:rPr>
              <a:t>o</a:t>
            </a:r>
            <a:r>
              <a:rPr dirty="0" sz="1200" spc="-50" b="1">
                <a:latin typeface="Times New Roman"/>
                <a:cs typeface="Times New Roman"/>
              </a:rPr>
              <a:t> </a:t>
            </a:r>
            <a:r>
              <a:rPr dirty="0" sz="1200" spc="-20" b="1">
                <a:latin typeface="Times New Roman"/>
                <a:cs typeface="Times New Roman"/>
              </a:rPr>
              <a:t>h</a:t>
            </a:r>
            <a:r>
              <a:rPr dirty="0" sz="1200" spc="-15" b="1">
                <a:latin typeface="Times New Roman"/>
                <a:cs typeface="Times New Roman"/>
              </a:rPr>
              <a:t>a</a:t>
            </a:r>
            <a:r>
              <a:rPr dirty="0" sz="1200" spc="-20" b="1">
                <a:latin typeface="Times New Roman"/>
                <a:cs typeface="Times New Roman"/>
              </a:rPr>
              <a:t>c</a:t>
            </a:r>
            <a:r>
              <a:rPr dirty="0" sz="1200" spc="-30" b="1">
                <a:latin typeface="Times New Roman"/>
                <a:cs typeface="Times New Roman"/>
              </a:rPr>
              <a:t>e</a:t>
            </a:r>
            <a:r>
              <a:rPr dirty="0" sz="1200" b="1">
                <a:latin typeface="Times New Roman"/>
                <a:cs typeface="Times New Roman"/>
              </a:rPr>
              <a:t>r</a:t>
            </a:r>
            <a:r>
              <a:rPr dirty="0" sz="1200" spc="-45" b="1">
                <a:latin typeface="Times New Roman"/>
                <a:cs typeface="Times New Roman"/>
              </a:rPr>
              <a:t> </a:t>
            </a:r>
            <a:r>
              <a:rPr dirty="0" sz="1200" spc="-10" b="1">
                <a:latin typeface="Times New Roman"/>
                <a:cs typeface="Times New Roman"/>
              </a:rPr>
              <a:t>u</a:t>
            </a:r>
            <a:r>
              <a:rPr dirty="0" sz="1200" b="1">
                <a:latin typeface="Times New Roman"/>
                <a:cs typeface="Times New Roman"/>
              </a:rPr>
              <a:t>n</a:t>
            </a:r>
            <a:r>
              <a:rPr dirty="0" sz="1200" spc="-35" b="1">
                <a:latin typeface="Times New Roman"/>
                <a:cs typeface="Times New Roman"/>
              </a:rPr>
              <a:t> </a:t>
            </a:r>
            <a:r>
              <a:rPr dirty="0" sz="1200" spc="-40" b="1">
                <a:latin typeface="Times New Roman"/>
                <a:cs typeface="Times New Roman"/>
              </a:rPr>
              <a:t>P</a:t>
            </a:r>
            <a:r>
              <a:rPr dirty="0" sz="1200" spc="-20" b="1">
                <a:latin typeface="Times New Roman"/>
                <a:cs typeface="Times New Roman"/>
              </a:rPr>
              <a:t>r</a:t>
            </a:r>
            <a:r>
              <a:rPr dirty="0" sz="1200" spc="-25" b="1">
                <a:latin typeface="Times New Roman"/>
                <a:cs typeface="Times New Roman"/>
              </a:rPr>
              <a:t>o</a:t>
            </a:r>
            <a:r>
              <a:rPr dirty="0" sz="1200" spc="-15" b="1">
                <a:latin typeface="Times New Roman"/>
                <a:cs typeface="Times New Roman"/>
              </a:rPr>
              <a:t>y</a:t>
            </a:r>
            <a:r>
              <a:rPr dirty="0" sz="1200" spc="-20" b="1">
                <a:latin typeface="Times New Roman"/>
                <a:cs typeface="Times New Roman"/>
              </a:rPr>
              <a:t>e</a:t>
            </a:r>
            <a:r>
              <a:rPr dirty="0" sz="1200" spc="-30" b="1">
                <a:latin typeface="Times New Roman"/>
                <a:cs typeface="Times New Roman"/>
              </a:rPr>
              <a:t>c</a:t>
            </a:r>
            <a:r>
              <a:rPr dirty="0" sz="1200" spc="-20" b="1">
                <a:latin typeface="Times New Roman"/>
                <a:cs typeface="Times New Roman"/>
              </a:rPr>
              <a:t>t</a:t>
            </a:r>
            <a:r>
              <a:rPr dirty="0" sz="1200" b="1">
                <a:latin typeface="Times New Roman"/>
                <a:cs typeface="Times New Roman"/>
              </a:rPr>
              <a:t>o</a:t>
            </a:r>
            <a:r>
              <a:rPr dirty="0" sz="1200" spc="-50" b="1">
                <a:latin typeface="Times New Roman"/>
                <a:cs typeface="Times New Roman"/>
              </a:rPr>
              <a:t> </a:t>
            </a:r>
            <a:r>
              <a:rPr dirty="0" sz="1200" spc="-10" b="1">
                <a:latin typeface="Times New Roman"/>
                <a:cs typeface="Times New Roman"/>
              </a:rPr>
              <a:t>d</a:t>
            </a:r>
            <a:r>
              <a:rPr dirty="0" sz="1200" b="1">
                <a:latin typeface="Times New Roman"/>
                <a:cs typeface="Times New Roman"/>
              </a:rPr>
              <a:t>e</a:t>
            </a:r>
            <a:r>
              <a:rPr dirty="0" sz="1200" spc="-45" b="1">
                <a:latin typeface="Times New Roman"/>
                <a:cs typeface="Times New Roman"/>
              </a:rPr>
              <a:t> </a:t>
            </a:r>
            <a:r>
              <a:rPr dirty="0" sz="1200" spc="-30" b="1">
                <a:latin typeface="Times New Roman"/>
                <a:cs typeface="Times New Roman"/>
              </a:rPr>
              <a:t>F</a:t>
            </a:r>
            <a:r>
              <a:rPr dirty="0" sz="1200" spc="-25" b="1">
                <a:latin typeface="Times New Roman"/>
                <a:cs typeface="Times New Roman"/>
              </a:rPr>
              <a:t>o</a:t>
            </a:r>
            <a:r>
              <a:rPr dirty="0" sz="1200" spc="-20" b="1">
                <a:latin typeface="Times New Roman"/>
                <a:cs typeface="Times New Roman"/>
              </a:rPr>
              <a:t>r</a:t>
            </a:r>
            <a:r>
              <a:rPr dirty="0" sz="1200" spc="-30" b="1">
                <a:latin typeface="Times New Roman"/>
                <a:cs typeface="Times New Roman"/>
              </a:rPr>
              <a:t>m</a:t>
            </a:r>
            <a:r>
              <a:rPr dirty="0" sz="1200" spc="-15" b="1">
                <a:latin typeface="Times New Roman"/>
                <a:cs typeface="Times New Roman"/>
              </a:rPr>
              <a:t>a</a:t>
            </a:r>
            <a:r>
              <a:rPr dirty="0" sz="1200" spc="-30" b="1">
                <a:latin typeface="Times New Roman"/>
                <a:cs typeface="Times New Roman"/>
              </a:rPr>
              <a:t>c</a:t>
            </a:r>
            <a:r>
              <a:rPr dirty="0" sz="1200" spc="-10" b="1">
                <a:latin typeface="Times New Roman"/>
                <a:cs typeface="Times New Roman"/>
              </a:rPr>
              <a:t>i</a:t>
            </a:r>
            <a:r>
              <a:rPr dirty="0" sz="1200" spc="-15" b="1">
                <a:latin typeface="Times New Roman"/>
                <a:cs typeface="Times New Roman"/>
              </a:rPr>
              <a:t>ó</a:t>
            </a:r>
            <a:r>
              <a:rPr dirty="0" sz="1200" b="1">
                <a:latin typeface="Times New Roman"/>
                <a:cs typeface="Times New Roman"/>
              </a:rPr>
              <a:t>n</a:t>
            </a:r>
            <a:r>
              <a:rPr dirty="0" sz="1200" spc="-45" b="1">
                <a:latin typeface="Times New Roman"/>
                <a:cs typeface="Times New Roman"/>
              </a:rPr>
              <a:t> </a:t>
            </a:r>
            <a:r>
              <a:rPr dirty="0" sz="1200" spc="-25" b="1">
                <a:latin typeface="Times New Roman"/>
                <a:cs typeface="Times New Roman"/>
              </a:rPr>
              <a:t>I</a:t>
            </a:r>
            <a:r>
              <a:rPr dirty="0" sz="1200" spc="-20" b="1">
                <a:latin typeface="Times New Roman"/>
                <a:cs typeface="Times New Roman"/>
              </a:rPr>
              <a:t>n</a:t>
            </a:r>
            <a:r>
              <a:rPr dirty="0" sz="1200" spc="-25" b="1">
                <a:latin typeface="Times New Roman"/>
                <a:cs typeface="Times New Roman"/>
              </a:rPr>
              <a:t>i</a:t>
            </a:r>
            <a:r>
              <a:rPr dirty="0" sz="1200" spc="-30" b="1">
                <a:latin typeface="Times New Roman"/>
                <a:cs typeface="Times New Roman"/>
              </a:rPr>
              <a:t>c</a:t>
            </a:r>
            <a:r>
              <a:rPr dirty="0" sz="1200" spc="-10" b="1">
                <a:latin typeface="Times New Roman"/>
                <a:cs typeface="Times New Roman"/>
              </a:rPr>
              <a:t>i</a:t>
            </a:r>
            <a:r>
              <a:rPr dirty="0" sz="1200" spc="-25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l</a:t>
            </a:r>
            <a:r>
              <a:rPr dirty="0" sz="1200" spc="-35" b="1">
                <a:latin typeface="Times New Roman"/>
                <a:cs typeface="Times New Roman"/>
              </a:rPr>
              <a:t> </a:t>
            </a:r>
            <a:r>
              <a:rPr dirty="0" sz="1200" spc="-30" b="1">
                <a:latin typeface="Times New Roman"/>
                <a:cs typeface="Times New Roman"/>
              </a:rPr>
              <a:t>F</a:t>
            </a:r>
            <a:r>
              <a:rPr dirty="0" sz="1200" spc="-20" b="1">
                <a:latin typeface="Times New Roman"/>
                <a:cs typeface="Times New Roman"/>
              </a:rPr>
              <a:t>r</a:t>
            </a:r>
            <a:r>
              <a:rPr dirty="0" sz="1200" spc="-25" b="1">
                <a:latin typeface="Times New Roman"/>
                <a:cs typeface="Times New Roman"/>
              </a:rPr>
              <a:t>a</a:t>
            </a:r>
            <a:r>
              <a:rPr dirty="0" sz="1200" spc="-20" b="1">
                <a:latin typeface="Times New Roman"/>
                <a:cs typeface="Times New Roman"/>
              </a:rPr>
              <a:t>nc</a:t>
            </a:r>
            <a:r>
              <a:rPr dirty="0" sz="1200" spc="-25" b="1">
                <a:latin typeface="Times New Roman"/>
                <a:cs typeface="Times New Roman"/>
              </a:rPr>
              <a:t>is</a:t>
            </a:r>
            <a:r>
              <a:rPr dirty="0" sz="1200" spc="-20" b="1">
                <a:latin typeface="Times New Roman"/>
                <a:cs typeface="Times New Roman"/>
              </a:rPr>
              <a:t>c</a:t>
            </a:r>
            <a:r>
              <a:rPr dirty="0" sz="1200" spc="-25" b="1">
                <a:latin typeface="Times New Roman"/>
                <a:cs typeface="Times New Roman"/>
              </a:rPr>
              <a:t>a</a:t>
            </a:r>
            <a:r>
              <a:rPr dirty="0" sz="1200" spc="-20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 i="1">
                <a:latin typeface="Times New Roman"/>
                <a:cs typeface="Times New Roman"/>
              </a:rPr>
              <a:t>Ratio Formationis,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los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H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nos Men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 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p</a:t>
            </a:r>
            <a:r>
              <a:rPr dirty="0" sz="1200">
                <a:latin typeface="Times New Roman"/>
                <a:cs typeface="Times New Roman"/>
              </a:rPr>
              <a:t>u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hino</a:t>
            </a:r>
            <a:r>
              <a:rPr dirty="0" sz="1200" spc="1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. Curia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G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l.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Roma 2019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300"/>
              </a:lnSpc>
              <a:spcBef>
                <a:spcPts val="31"/>
              </a:spcBef>
            </a:pPr>
            <a:endParaRPr sz="1300"/>
          </a:p>
          <a:p>
            <a:pPr marL="12700" marR="141605">
              <a:lnSpc>
                <a:spcPct val="110000"/>
              </a:lnSpc>
            </a:pPr>
            <a:r>
              <a:rPr dirty="0" sz="1200" spc="-30" i="1">
                <a:latin typeface="Times New Roman"/>
                <a:cs typeface="Times New Roman"/>
              </a:rPr>
              <a:t>P</a:t>
            </a:r>
            <a:r>
              <a:rPr dirty="0" sz="1200" spc="-25" i="1">
                <a:latin typeface="Times New Roman"/>
                <a:cs typeface="Times New Roman"/>
              </a:rPr>
              <a:t>la</a:t>
            </a:r>
            <a:r>
              <a:rPr dirty="0" sz="1200" i="1">
                <a:latin typeface="Times New Roman"/>
                <a:cs typeface="Times New Roman"/>
              </a:rPr>
              <a:t>n</a:t>
            </a:r>
            <a:r>
              <a:rPr dirty="0" sz="1200" spc="-40" i="1">
                <a:latin typeface="Times New Roman"/>
                <a:cs typeface="Times New Roman"/>
              </a:rPr>
              <a:t> </a:t>
            </a:r>
            <a:r>
              <a:rPr dirty="0" sz="1200" spc="-15" i="1">
                <a:latin typeface="Times New Roman"/>
                <a:cs typeface="Times New Roman"/>
              </a:rPr>
              <a:t>d</a:t>
            </a:r>
            <a:r>
              <a:rPr dirty="0" sz="1200" i="1">
                <a:latin typeface="Times New Roman"/>
                <a:cs typeface="Times New Roman"/>
              </a:rPr>
              <a:t>e</a:t>
            </a:r>
            <a:r>
              <a:rPr dirty="0" sz="1200" spc="-55" i="1">
                <a:latin typeface="Times New Roman"/>
                <a:cs typeface="Times New Roman"/>
              </a:rPr>
              <a:t> </a:t>
            </a:r>
            <a:r>
              <a:rPr dirty="0" sz="1200" spc="-15" i="1">
                <a:latin typeface="Times New Roman"/>
                <a:cs typeface="Times New Roman"/>
              </a:rPr>
              <a:t>F</a:t>
            </a:r>
            <a:r>
              <a:rPr dirty="0" sz="1200" spc="-25" i="1">
                <a:latin typeface="Times New Roman"/>
                <a:cs typeface="Times New Roman"/>
              </a:rPr>
              <a:t>o</a:t>
            </a:r>
            <a:r>
              <a:rPr dirty="0" sz="1200" spc="-15" i="1">
                <a:latin typeface="Times New Roman"/>
                <a:cs typeface="Times New Roman"/>
              </a:rPr>
              <a:t>r</a:t>
            </a:r>
            <a:r>
              <a:rPr dirty="0" sz="1200" spc="-30" i="1">
                <a:latin typeface="Times New Roman"/>
                <a:cs typeface="Times New Roman"/>
              </a:rPr>
              <a:t>m</a:t>
            </a:r>
            <a:r>
              <a:rPr dirty="0" sz="1200" spc="-15" i="1">
                <a:latin typeface="Times New Roman"/>
                <a:cs typeface="Times New Roman"/>
              </a:rPr>
              <a:t>a</a:t>
            </a:r>
            <a:r>
              <a:rPr dirty="0" sz="1200" spc="-30" i="1">
                <a:latin typeface="Times New Roman"/>
                <a:cs typeface="Times New Roman"/>
              </a:rPr>
              <a:t>c</a:t>
            </a:r>
            <a:r>
              <a:rPr dirty="0" sz="1200" spc="-25" i="1">
                <a:latin typeface="Times New Roman"/>
                <a:cs typeface="Times New Roman"/>
              </a:rPr>
              <a:t>ió</a:t>
            </a:r>
            <a:r>
              <a:rPr dirty="0" sz="1200" spc="-15" i="1">
                <a:latin typeface="Times New Roman"/>
                <a:cs typeface="Times New Roman"/>
              </a:rPr>
              <a:t>n</a:t>
            </a:r>
            <a:r>
              <a:rPr dirty="0" sz="1200" i="1">
                <a:latin typeface="Times New Roman"/>
                <a:cs typeface="Times New Roman"/>
              </a:rPr>
              <a:t>,</a:t>
            </a:r>
            <a:r>
              <a:rPr dirty="0" sz="1200" spc="-50" i="1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30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P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25">
                <a:latin typeface="Times New Roman"/>
                <a:cs typeface="Times New Roman"/>
              </a:rPr>
              <a:t>ov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C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p</a:t>
            </a:r>
            <a:r>
              <a:rPr dirty="0" sz="1200" spc="-15">
                <a:latin typeface="Times New Roman"/>
                <a:cs typeface="Times New Roman"/>
              </a:rPr>
              <a:t>u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h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Pr</a:t>
            </a:r>
            <a:r>
              <a:rPr dirty="0" sz="1200" spc="-30">
                <a:latin typeface="Times New Roman"/>
                <a:cs typeface="Times New Roman"/>
              </a:rPr>
              <a:t>ec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osi</a:t>
            </a:r>
            <a:r>
              <a:rPr dirty="0" sz="1200" spc="-15">
                <a:latin typeface="Times New Roman"/>
                <a:cs typeface="Times New Roman"/>
              </a:rPr>
              <a:t>s</a:t>
            </a:r>
            <a:r>
              <a:rPr dirty="0" sz="1200" spc="-25">
                <a:latin typeface="Times New Roman"/>
                <a:cs typeface="Times New Roman"/>
              </a:rPr>
              <a:t>ím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Sa</a:t>
            </a:r>
            <a:r>
              <a:rPr dirty="0" sz="1200" spc="-15">
                <a:latin typeface="Times New Roman"/>
                <a:cs typeface="Times New Roman"/>
              </a:rPr>
              <a:t>n</a:t>
            </a:r>
            <a:r>
              <a:rPr dirty="0" sz="1200" spc="-25">
                <a:latin typeface="Times New Roman"/>
                <a:cs typeface="Times New Roman"/>
              </a:rPr>
              <a:t>g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25">
                <a:latin typeface="Times New Roman"/>
                <a:cs typeface="Times New Roman"/>
              </a:rPr>
              <a:t>ist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40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V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 spc="-20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[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omp</a:t>
            </a:r>
            <a:r>
              <a:rPr dirty="0" sz="1200" spc="-10">
                <a:latin typeface="Times New Roman"/>
                <a:cs typeface="Times New Roman"/>
              </a:rPr>
              <a:t>l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to</a:t>
            </a:r>
            <a:r>
              <a:rPr dirty="0" sz="1200">
                <a:latin typeface="Times New Roman"/>
                <a:cs typeface="Times New Roman"/>
              </a:rPr>
              <a:t>]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41575" y="1017980"/>
            <a:ext cx="2674620" cy="502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45134" marR="6350" indent="-433070">
              <a:lnSpc>
                <a:spcPct val="133500"/>
              </a:lnSpc>
            </a:pPr>
            <a:r>
              <a:rPr dirty="0" sz="1200" spc="-5" b="1">
                <a:latin typeface="Comic Sans MS"/>
                <a:cs typeface="Comic Sans MS"/>
              </a:rPr>
              <a:t>“</a:t>
            </a:r>
            <a:r>
              <a:rPr dirty="0" sz="1200" b="1">
                <a:latin typeface="Comic Sans MS"/>
                <a:cs typeface="Comic Sans MS"/>
              </a:rPr>
              <a:t>Fra</a:t>
            </a:r>
            <a:r>
              <a:rPr dirty="0" sz="1200" spc="-5" b="1">
                <a:latin typeface="Comic Sans MS"/>
                <a:cs typeface="Comic Sans MS"/>
              </a:rPr>
              <a:t>nc</a:t>
            </a:r>
            <a:r>
              <a:rPr dirty="0" sz="1200" b="1">
                <a:latin typeface="Comic Sans MS"/>
                <a:cs typeface="Comic Sans MS"/>
              </a:rPr>
              <a:t>is</a:t>
            </a:r>
            <a:r>
              <a:rPr dirty="0" sz="1200" spc="-5" b="1">
                <a:latin typeface="Comic Sans MS"/>
                <a:cs typeface="Comic Sans MS"/>
              </a:rPr>
              <a:t>c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de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Asís: m</a:t>
            </a:r>
            <a:r>
              <a:rPr dirty="0" sz="1200" spc="5" b="1">
                <a:latin typeface="Comic Sans MS"/>
                <a:cs typeface="Comic Sans MS"/>
              </a:rPr>
              <a:t>a</a:t>
            </a:r>
            <a:r>
              <a:rPr dirty="0" sz="1200" b="1">
                <a:latin typeface="Comic Sans MS"/>
                <a:cs typeface="Comic Sans MS"/>
              </a:rPr>
              <a:t>estro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y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guía”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(Dizio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ri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F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es</a:t>
            </a:r>
            <a:r>
              <a:rPr dirty="0" sz="1200" spc="-30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b="1">
                <a:latin typeface="Comic Sans MS"/>
                <a:cs typeface="Comic Sans MS"/>
              </a:rPr>
              <a:t>)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795" y="1907727"/>
            <a:ext cx="6176010" cy="2165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80975">
              <a:lnSpc>
                <a:spcPct val="133600"/>
              </a:lnSpc>
            </a:pP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gual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im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 Vo</a:t>
            </a: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Past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al</a:t>
            </a:r>
            <a:r>
              <a:rPr dirty="0" sz="1100" spc="-10">
                <a:latin typeface="Comic Sans MS"/>
                <a:cs typeface="Comic Sans MS"/>
              </a:rPr>
              <a:t> V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ciona</a:t>
            </a:r>
            <a:r>
              <a:rPr dirty="0" sz="1100" spc="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aquí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“</a:t>
            </a:r>
            <a:r>
              <a:rPr dirty="0" sz="1100" spc="-10">
                <a:latin typeface="Comic Sans MS"/>
                <a:cs typeface="Comic Sans MS"/>
              </a:rPr>
              <a:t>pe</a:t>
            </a:r>
            <a:r>
              <a:rPr dirty="0" sz="1100">
                <a:latin typeface="Comic Sans MS"/>
                <a:cs typeface="Comic Sans MS"/>
              </a:rPr>
              <a:t>dag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gía”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utili</a:t>
            </a:r>
            <a:r>
              <a:rPr dirty="0" sz="1100" spc="5">
                <a:latin typeface="Comic Sans MS"/>
                <a:cs typeface="Comic Sans MS"/>
              </a:rPr>
              <a:t>z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F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ci</a:t>
            </a:r>
            <a:r>
              <a:rPr dirty="0" sz="1100">
                <a:latin typeface="Comic Sans MS"/>
                <a:cs typeface="Comic Sans MS"/>
              </a:rPr>
              <a:t>sco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C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2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</a:t>
            </a:r>
            <a:r>
              <a:rPr dirty="0" sz="1100" spc="-15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1000"/>
              </a:lnSpc>
              <a:spcBef>
                <a:spcPts val="33"/>
              </a:spcBef>
            </a:pPr>
            <a:endParaRPr sz="1000"/>
          </a:p>
          <a:p>
            <a:pPr marL="193675">
              <a:lnSpc>
                <a:spcPct val="100000"/>
              </a:lnSpc>
            </a:pPr>
            <a:r>
              <a:rPr dirty="0" sz="1100" spc="-5">
                <a:latin typeface="Comic Sans MS"/>
                <a:cs typeface="Comic Sans MS"/>
              </a:rPr>
              <a:t>So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sú</a:t>
            </a:r>
            <a:r>
              <a:rPr dirty="0" sz="1100" spc="-10">
                <a:latin typeface="Comic Sans MS"/>
                <a:cs typeface="Comic Sans MS"/>
              </a:rPr>
              <a:t>me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tí</a:t>
            </a:r>
            <a:r>
              <a:rPr dirty="0" sz="1100" spc="-1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ul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li</a:t>
            </a:r>
            <a:r>
              <a:rPr dirty="0" sz="1100" spc="-10">
                <a:latin typeface="Comic Sans MS"/>
                <a:cs typeface="Comic Sans MS"/>
              </a:rPr>
              <a:t>b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ciali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ci</a:t>
            </a:r>
            <a:r>
              <a:rPr dirty="0" sz="1100">
                <a:latin typeface="Comic Sans MS"/>
                <a:cs typeface="Comic Sans MS"/>
              </a:rPr>
              <a:t>sca</a:t>
            </a:r>
            <a:r>
              <a:rPr dirty="0" sz="1100" spc="-5">
                <a:latin typeface="Comic Sans MS"/>
                <a:cs typeface="Comic Sans MS"/>
              </a:rPr>
              <a:t>ni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950"/>
              </a:lnSpc>
              <a:spcBef>
                <a:spcPts val="38"/>
              </a:spcBef>
            </a:pPr>
            <a:endParaRPr sz="950"/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100"/>
              </a:lnSpc>
            </a:pPr>
            <a:endParaRPr sz="1100"/>
          </a:p>
          <a:p>
            <a:pPr marL="240029" indent="-227329">
              <a:lnSpc>
                <a:spcPct val="100000"/>
              </a:lnSpc>
              <a:buFont typeface="Wingdings"/>
              <a:buChar char=""/>
              <a:tabLst>
                <a:tab pos="240665" algn="l"/>
              </a:tabLst>
            </a:pPr>
            <a:r>
              <a:rPr dirty="0" sz="1200" spc="-5">
                <a:latin typeface="Times New Roman"/>
                <a:cs typeface="Times New Roman"/>
              </a:rPr>
              <a:t>“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isco </a:t>
            </a:r>
            <a:r>
              <a:rPr dirty="0" sz="1200" spc="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Asís: ma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tro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uí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”</a:t>
            </a:r>
            <a:r>
              <a:rPr dirty="0" sz="1200">
                <a:latin typeface="Times New Roman"/>
                <a:cs typeface="Times New Roman"/>
              </a:rPr>
              <a:t>. </a:t>
            </a:r>
            <a:r>
              <a:rPr dirty="0" sz="1200" spc="-9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(</a:t>
            </a:r>
            <a:r>
              <a:rPr dirty="0" sz="1200" spc="-1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i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>
                <a:latin typeface="Times New Roman"/>
                <a:cs typeface="Times New Roman"/>
              </a:rPr>
              <a:t>iona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io </a:t>
            </a:r>
            <a:r>
              <a:rPr dirty="0" sz="1200" spc="-5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no)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74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5">
                <a:latin typeface="Times New Roman"/>
                <a:cs typeface="Times New Roman"/>
              </a:rPr>
              <a:t>“</a:t>
            </a:r>
            <a:r>
              <a:rPr dirty="0" sz="1200">
                <a:latin typeface="Times New Roman"/>
                <a:cs typeface="Times New Roman"/>
              </a:rPr>
              <a:t>El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stilo edu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tivo</a:t>
            </a:r>
            <a:r>
              <a:rPr dirty="0" sz="1200" spc="2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formativo de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isco </a:t>
            </a:r>
            <a:r>
              <a:rPr dirty="0" sz="1200" spc="-2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Asís”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(M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ssimo 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hi</a:t>
            </a:r>
            <a:r>
              <a:rPr dirty="0" sz="1200" spc="-10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li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n)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75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isco: fo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mad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r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isco de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 f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rmador </a:t>
            </a:r>
            <a:r>
              <a:rPr dirty="0" sz="1200" spc="-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sus comp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ñ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ros.  </a:t>
            </a:r>
            <a:r>
              <a:rPr dirty="0" sz="1200" spc="-7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(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>
                <a:latin typeface="Times New Roman"/>
                <a:cs typeface="Times New Roman"/>
              </a:rPr>
              <a:t>o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ortun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to)   </a:t>
            </a:r>
            <a:r>
              <a:rPr dirty="0" sz="1200" spc="-5">
                <a:latin typeface="Times New Roman"/>
                <a:cs typeface="Times New Roman"/>
              </a:rPr>
              <a:t>(</a:t>
            </a:r>
            <a:r>
              <a:rPr dirty="0" sz="1200" spc="15">
                <a:latin typeface="Times New Roman"/>
                <a:cs typeface="Times New Roman"/>
              </a:rPr>
              <a:t>1</a:t>
            </a:r>
            <a:r>
              <a:rPr dirty="0" sz="1200" spc="-5">
                <a:latin typeface="Times New Roman"/>
                <a:cs typeface="Times New Roman"/>
              </a:rPr>
              <a:t>-</a:t>
            </a:r>
            <a:r>
              <a:rPr dirty="0" sz="1200">
                <a:latin typeface="Times New Roman"/>
                <a:cs typeface="Times New Roman"/>
              </a:rPr>
              <a:t>4)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0367" y="2903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94204" y="2918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747130" y="3273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747003" y="3148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95891" y="3540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946529" y="3672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169922" y="394715"/>
            <a:ext cx="3362960" cy="21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45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795" y="2931540"/>
            <a:ext cx="3122295" cy="1607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3675" marR="6350" indent="-180975">
              <a:lnSpc>
                <a:spcPct val="110000"/>
              </a:lnSpc>
              <a:buFont typeface="Wingdings"/>
              <a:buChar char=""/>
              <a:tabLst>
                <a:tab pos="194310" algn="l"/>
              </a:tabLst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isco de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 f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rmador </a:t>
            </a:r>
            <a:r>
              <a:rPr dirty="0" sz="1200" spc="-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sus comp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ñ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ros.</a:t>
            </a:r>
            <a:r>
              <a:rPr dirty="0" sz="1200">
                <a:latin typeface="Times New Roman"/>
                <a:cs typeface="Times New Roman"/>
              </a:rPr>
              <a:t> (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>
                <a:latin typeface="Times New Roman"/>
                <a:cs typeface="Times New Roman"/>
              </a:rPr>
              <a:t>o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ortun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to)   </a:t>
            </a:r>
            <a:r>
              <a:rPr dirty="0" sz="1200" spc="-5">
                <a:latin typeface="Times New Roman"/>
                <a:cs typeface="Times New Roman"/>
              </a:rPr>
              <a:t>(</a:t>
            </a:r>
            <a:r>
              <a:rPr dirty="0" sz="1200" spc="15">
                <a:latin typeface="Times New Roman"/>
                <a:cs typeface="Times New Roman"/>
              </a:rPr>
              <a:t>1</a:t>
            </a:r>
            <a:r>
              <a:rPr dirty="0" sz="1200" spc="-5">
                <a:latin typeface="Times New Roman"/>
                <a:cs typeface="Times New Roman"/>
              </a:rPr>
              <a:t>-</a:t>
            </a:r>
            <a:r>
              <a:rPr dirty="0" sz="1200">
                <a:latin typeface="Times New Roman"/>
                <a:cs typeface="Times New Roman"/>
              </a:rPr>
              <a:t>4)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700"/>
              </a:lnSpc>
              <a:spcBef>
                <a:spcPts val="43"/>
              </a:spcBef>
              <a:buFont typeface="Wingdings"/>
              <a:buChar char=""/>
            </a:pPr>
            <a:endParaRPr sz="1700"/>
          </a:p>
          <a:p>
            <a:pPr marL="193675" indent="-180975">
              <a:lnSpc>
                <a:spcPct val="100000"/>
              </a:lnSpc>
              <a:buFont typeface="Wingdings"/>
              <a:buChar char=""/>
              <a:tabLst>
                <a:tab pos="194310" algn="l"/>
              </a:tabLst>
            </a:pPr>
            <a:r>
              <a:rPr dirty="0" sz="1200" spc="-35">
                <a:latin typeface="Times New Roman"/>
                <a:cs typeface="Times New Roman"/>
              </a:rPr>
              <a:t>C</a:t>
            </a:r>
            <a:r>
              <a:rPr dirty="0" sz="1200" spc="-40">
                <a:latin typeface="Times New Roman"/>
                <a:cs typeface="Times New Roman"/>
              </a:rPr>
              <a:t>r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35">
                <a:latin typeface="Times New Roman"/>
                <a:cs typeface="Times New Roman"/>
              </a:rPr>
              <a:t>t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35">
                <a:latin typeface="Times New Roman"/>
                <a:cs typeface="Times New Roman"/>
              </a:rPr>
              <a:t>i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65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 spc="-35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s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40">
                <a:latin typeface="Times New Roman"/>
                <a:cs typeface="Times New Roman"/>
              </a:rPr>
              <a:t>r</a:t>
            </a:r>
            <a:r>
              <a:rPr dirty="0" sz="1200" spc="-40">
                <a:latin typeface="Times New Roman"/>
                <a:cs typeface="Times New Roman"/>
              </a:rPr>
              <a:t>n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35">
                <a:latin typeface="Times New Roman"/>
                <a:cs typeface="Times New Roman"/>
              </a:rPr>
              <a:t>m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45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35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v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f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s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o</a:t>
            </a:r>
            <a:endParaRPr sz="1200">
              <a:latin typeface="Times New Roman"/>
              <a:cs typeface="Times New Roman"/>
            </a:endParaRPr>
          </a:p>
          <a:p>
            <a:pPr marL="193675" indent="-180975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194310" algn="l"/>
              </a:tabLst>
            </a:pPr>
            <a:r>
              <a:rPr dirty="0" sz="1200">
                <a:latin typeface="Times New Roman"/>
                <a:cs typeface="Times New Roman"/>
              </a:rPr>
              <a:t>El Ev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ng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lio lugar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fo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 spc="10">
                <a:latin typeface="Times New Roman"/>
                <a:cs typeface="Times New Roman"/>
              </a:rPr>
              <a:t>m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tivo</a:t>
            </a:r>
            <a:endParaRPr sz="1200">
              <a:latin typeface="Times New Roman"/>
              <a:cs typeface="Times New Roman"/>
            </a:endParaRPr>
          </a:p>
          <a:p>
            <a:pPr marL="193675" indent="-180975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194310" algn="l"/>
              </a:tabLst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isco </a:t>
            </a:r>
            <a:r>
              <a:rPr dirty="0" sz="1200" spc="-5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or</a:t>
            </a:r>
            <a:r>
              <a:rPr dirty="0" sz="1200" spc="5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dor </a:t>
            </a:r>
            <a:r>
              <a:rPr dirty="0" sz="1200" spc="-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s h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nos</a:t>
            </a:r>
            <a:endParaRPr sz="1200">
              <a:latin typeface="Times New Roman"/>
              <a:cs typeface="Times New Roman"/>
            </a:endParaRPr>
          </a:p>
          <a:p>
            <a:pPr marL="193675" indent="-180975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194310" algn="l"/>
              </a:tabLst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isco: su m</a:t>
            </a:r>
            <a:r>
              <a:rPr dirty="0" sz="1200" spc="-5">
                <a:latin typeface="Times New Roman"/>
                <a:cs typeface="Times New Roman"/>
              </a:rPr>
              <a:t>é</a:t>
            </a:r>
            <a:r>
              <a:rPr dirty="0" sz="1200">
                <a:latin typeface="Times New Roman"/>
                <a:cs typeface="Times New Roman"/>
              </a:rPr>
              <a:t>todo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u 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ía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20367" y="428124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894204" y="429636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747130" y="465146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747003" y="45262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0"/>
                </a:lnTo>
                <a:lnTo>
                  <a:pt x="13208" y="13080"/>
                </a:lnTo>
                <a:lnTo>
                  <a:pt x="5969" y="13080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895891" y="491870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70"/>
                </a:moveTo>
                <a:lnTo>
                  <a:pt x="24475" y="13208"/>
                </a:lnTo>
                <a:lnTo>
                  <a:pt x="24475" y="5969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9"/>
                </a:lnTo>
                <a:lnTo>
                  <a:pt x="50764" y="13208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946529" y="505078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997710" y="533400"/>
            <a:ext cx="3563620" cy="10299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indent="172085">
              <a:lnSpc>
                <a:spcPct val="100000"/>
              </a:lnSpc>
            </a:pPr>
            <a:r>
              <a:rPr dirty="0" sz="1250" spc="70" i="1">
                <a:latin typeface="Lucida Handwriting"/>
                <a:cs typeface="Lucida Handwriting"/>
              </a:rPr>
              <a:t>I</a:t>
            </a:r>
            <a:r>
              <a:rPr dirty="0" sz="1250" spc="50" i="1">
                <a:latin typeface="Lucida Handwriting"/>
                <a:cs typeface="Lucida Handwriting"/>
              </a:rPr>
              <a:t>nd</a:t>
            </a: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5" i="1">
                <a:latin typeface="Lucida Handwriting"/>
                <a:cs typeface="Lucida Handwriting"/>
              </a:rPr>
              <a:t>io</a:t>
            </a:r>
            <a:r>
              <a:rPr dirty="0" sz="1250" spc="50" i="1">
                <a:latin typeface="Lucida Handwriting"/>
                <a:cs typeface="Lucida Handwriting"/>
              </a:rPr>
              <a:t>n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p</a:t>
            </a:r>
            <a:r>
              <a:rPr dirty="0" sz="1250" spc="50" i="1">
                <a:latin typeface="Lucida Handwriting"/>
                <a:cs typeface="Lucida Handwriting"/>
              </a:rPr>
              <a:t>ar</a:t>
            </a:r>
            <a:r>
              <a:rPr dirty="0" sz="1250" spc="-4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o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70" i="1">
                <a:latin typeface="Lucida Handwriting"/>
                <a:cs typeface="Lucida Handwriting"/>
              </a:rPr>
              <a:t>s</a:t>
            </a:r>
            <a:r>
              <a:rPr dirty="0" sz="1250" spc="-35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55" i="1">
                <a:latin typeface="Lucida Handwriting"/>
                <a:cs typeface="Lucida Handwriting"/>
              </a:rPr>
              <a:t>em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50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400"/>
              </a:lnSpc>
              <a:spcBef>
                <a:spcPts val="51"/>
              </a:spcBef>
            </a:pPr>
            <a:endParaRPr sz="1400"/>
          </a:p>
          <a:p>
            <a:pPr marL="872490" marR="6350" indent="-860425">
              <a:lnSpc>
                <a:spcPct val="133500"/>
              </a:lnSpc>
              <a:tabLst>
                <a:tab pos="2297430" algn="l"/>
              </a:tabLst>
            </a:pPr>
            <a:r>
              <a:rPr dirty="0" sz="1200" spc="-10" b="1">
                <a:latin typeface="Comic Sans MS"/>
                <a:cs typeface="Comic Sans MS"/>
              </a:rPr>
              <a:t>F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s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de</a:t>
            </a:r>
            <a:r>
              <a:rPr dirty="0" sz="1200" spc="5" b="1">
                <a:latin typeface="Comic Sans MS"/>
                <a:cs typeface="Comic Sans MS"/>
              </a:rPr>
              <a:t> </a:t>
            </a:r>
            <a:r>
              <a:rPr dirty="0" sz="1200" spc="-5" b="1">
                <a:latin typeface="Comic Sans MS"/>
                <a:cs typeface="Comic Sans MS"/>
              </a:rPr>
              <a:t>Así</a:t>
            </a:r>
            <a:r>
              <a:rPr dirty="0" sz="1200" b="1">
                <a:latin typeface="Comic Sans MS"/>
                <a:cs typeface="Comic Sans MS"/>
              </a:rPr>
              <a:t>s </a:t>
            </a:r>
            <a:r>
              <a:rPr dirty="0" sz="1200" spc="-5" b="1">
                <a:latin typeface="Comic Sans MS"/>
                <a:cs typeface="Comic Sans MS"/>
              </a:rPr>
              <a:t>for</a:t>
            </a:r>
            <a:r>
              <a:rPr dirty="0" sz="1200" b="1">
                <a:latin typeface="Comic Sans MS"/>
                <a:cs typeface="Comic Sans MS"/>
              </a:rPr>
              <a:t>m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b="1">
                <a:latin typeface="Comic Sans MS"/>
                <a:cs typeface="Comic Sans MS"/>
              </a:rPr>
              <a:t>d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b="1">
                <a:latin typeface="Comic Sans MS"/>
                <a:cs typeface="Comic Sans MS"/>
              </a:rPr>
              <a:t>r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de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s</a:t>
            </a:r>
            <a:r>
              <a:rPr dirty="0" sz="1200" spc="-20" b="1">
                <a:latin typeface="Comic Sans MS"/>
                <a:cs typeface="Comic Sans MS"/>
              </a:rPr>
              <a:t>u</a:t>
            </a:r>
            <a:r>
              <a:rPr dirty="0" sz="1200" spc="-10" b="1">
                <a:latin typeface="Comic Sans MS"/>
                <a:cs typeface="Comic Sans MS"/>
              </a:rPr>
              <a:t>s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b="1">
                <a:latin typeface="Comic Sans MS"/>
                <a:cs typeface="Comic Sans MS"/>
              </a:rPr>
              <a:t>mpañero</a:t>
            </a:r>
            <a:r>
              <a:rPr dirty="0" sz="1200" spc="-10" b="1">
                <a:latin typeface="Comic Sans MS"/>
                <a:cs typeface="Comic Sans MS"/>
              </a:rPr>
              <a:t>s.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(</a:t>
            </a:r>
            <a:r>
              <a:rPr dirty="0" sz="1200" spc="-20" b="1">
                <a:latin typeface="Comic Sans MS"/>
                <a:cs typeface="Comic Sans MS"/>
              </a:rPr>
              <a:t>E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5" b="1">
                <a:latin typeface="Comic Sans MS"/>
                <a:cs typeface="Comic Sans MS"/>
              </a:rPr>
              <a:t>z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Fo</a:t>
            </a:r>
            <a:r>
              <a:rPr dirty="0" sz="1200" spc="-5" b="1">
                <a:latin typeface="Comic Sans MS"/>
                <a:cs typeface="Comic Sans MS"/>
              </a:rPr>
              <a:t>rtun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t</a:t>
            </a:r>
            <a:r>
              <a:rPr dirty="0" sz="1200" b="1">
                <a:latin typeface="Comic Sans MS"/>
                <a:cs typeface="Comic Sans MS"/>
              </a:rPr>
              <a:t>o)	(</a:t>
            </a:r>
            <a:r>
              <a:rPr dirty="0" sz="1200" spc="10" b="1">
                <a:latin typeface="Comic Sans MS"/>
                <a:cs typeface="Comic Sans MS"/>
              </a:rPr>
              <a:t>1</a:t>
            </a:r>
            <a:r>
              <a:rPr dirty="0" sz="1200" spc="-5" b="1">
                <a:latin typeface="Comic Sans MS"/>
                <a:cs typeface="Comic Sans MS"/>
              </a:rPr>
              <a:t>-4)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6795" y="1951908"/>
            <a:ext cx="6506209" cy="459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80975">
              <a:lnSpc>
                <a:spcPct val="132700"/>
              </a:lnSpc>
            </a:pP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5">
                <a:latin typeface="Comic Sans MS"/>
                <a:cs typeface="Comic Sans MS"/>
              </a:rPr>
              <a:t>nt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5">
                <a:latin typeface="Comic Sans MS"/>
                <a:cs typeface="Comic Sans MS"/>
              </a:rPr>
              <a:t>i</a:t>
            </a:r>
            <a:r>
              <a:rPr dirty="0" sz="1100" spc="-5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ad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dago</a:t>
            </a:r>
            <a:r>
              <a:rPr dirty="0" sz="1100">
                <a:latin typeface="Comic Sans MS"/>
                <a:cs typeface="Comic Sans MS"/>
              </a:rPr>
              <a:t>gía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 spc="-5">
                <a:latin typeface="Comic Sans MS"/>
                <a:cs typeface="Comic Sans MS"/>
              </a:rPr>
              <a:t>ci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dond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sal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una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vang</a:t>
            </a:r>
            <a:r>
              <a:rPr dirty="0" sz="1100" spc="-10">
                <a:latin typeface="Comic Sans MS"/>
                <a:cs typeface="Comic Sans MS"/>
              </a:rPr>
              <a:t>é</a:t>
            </a:r>
            <a:r>
              <a:rPr dirty="0" sz="1100">
                <a:latin typeface="Comic Sans MS"/>
                <a:cs typeface="Comic Sans MS"/>
              </a:rPr>
              <a:t>li</a:t>
            </a:r>
            <a:r>
              <a:rPr dirty="0" sz="1100" spc="-20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 lib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ad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frat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5">
                <a:latin typeface="Comic Sans MS"/>
                <a:cs typeface="Comic Sans MS"/>
              </a:rPr>
              <a:t>i</a:t>
            </a:r>
            <a:r>
              <a:rPr dirty="0" sz="1100" spc="-5">
                <a:latin typeface="Comic Sans MS"/>
                <a:cs typeface="Comic Sans MS"/>
              </a:rPr>
              <a:t>dad.</a:t>
            </a:r>
            <a:endParaRPr sz="11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69544"/>
            <a:ext cx="7200265" cy="4925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38582"/>
            <a:ext cx="3298825" cy="4760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16305" algn="l"/>
              </a:tabLst>
            </a:pPr>
            <a:r>
              <a:rPr dirty="0" sz="120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EXO 1.	</a:t>
            </a: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b="1">
                <a:latin typeface="Times New Roman"/>
                <a:cs typeface="Times New Roman"/>
              </a:rPr>
              <a:t>ast</a:t>
            </a:r>
            <a:r>
              <a:rPr dirty="0" sz="1200" spc="5" b="1">
                <a:latin typeface="Times New Roman"/>
                <a:cs typeface="Times New Roman"/>
              </a:rPr>
              <a:t>o</a:t>
            </a:r>
            <a:r>
              <a:rPr dirty="0" sz="1200" spc="-5" b="1">
                <a:latin typeface="Times New Roman"/>
                <a:cs typeface="Times New Roman"/>
              </a:rPr>
              <a:t>r</a:t>
            </a:r>
            <a:r>
              <a:rPr dirty="0" sz="1200" b="1">
                <a:latin typeface="Times New Roman"/>
                <a:cs typeface="Times New Roman"/>
              </a:rPr>
              <a:t>al J</a:t>
            </a:r>
            <a:r>
              <a:rPr dirty="0" sz="1200" spc="5" b="1">
                <a:latin typeface="Times New Roman"/>
                <a:cs typeface="Times New Roman"/>
              </a:rPr>
              <a:t>u</a:t>
            </a:r>
            <a:r>
              <a:rPr dirty="0" sz="1200" b="1">
                <a:latin typeface="Times New Roman"/>
                <a:cs typeface="Times New Roman"/>
              </a:rPr>
              <a:t>v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b="1">
                <a:latin typeface="Times New Roman"/>
                <a:cs typeface="Times New Roman"/>
              </a:rPr>
              <a:t>nil 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b="1">
                <a:latin typeface="Times New Roman"/>
                <a:cs typeface="Times New Roman"/>
              </a:rPr>
              <a:t>n 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lave</a:t>
            </a:r>
            <a:r>
              <a:rPr dirty="0" sz="1200" spc="5" b="1">
                <a:latin typeface="Times New Roman"/>
                <a:cs typeface="Times New Roman"/>
              </a:rPr>
              <a:t> </a:t>
            </a:r>
            <a:r>
              <a:rPr dirty="0" sz="1200" spc="-5" b="1">
                <a:latin typeface="Times New Roman"/>
                <a:cs typeface="Times New Roman"/>
              </a:rPr>
              <a:t>V</a:t>
            </a:r>
            <a:r>
              <a:rPr dirty="0" sz="1200" b="1">
                <a:latin typeface="Times New Roman"/>
                <a:cs typeface="Times New Roman"/>
              </a:rPr>
              <a:t>o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io</a:t>
            </a:r>
            <a:r>
              <a:rPr dirty="0" sz="1200" spc="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al</a:t>
            </a:r>
            <a:endParaRPr sz="1200">
              <a:latin typeface="Times New Roman"/>
              <a:cs typeface="Times New Roman"/>
            </a:endParaRPr>
          </a:p>
          <a:p>
            <a:pPr marL="12700" marR="336550">
              <a:lnSpc>
                <a:spcPts val="1580"/>
              </a:lnSpc>
              <a:spcBef>
                <a:spcPts val="55"/>
              </a:spcBef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situ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ión, l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 op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las líne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 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a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ión.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os p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ríodos que</a:t>
            </a:r>
            <a:r>
              <a:rPr dirty="0" sz="1200" spc="-5">
                <a:latin typeface="Times New Roman"/>
                <a:cs typeface="Times New Roman"/>
              </a:rPr>
              <a:t> a</a:t>
            </a:r>
            <a:r>
              <a:rPr dirty="0" sz="1200" spc="10">
                <a:latin typeface="Times New Roman"/>
                <a:cs typeface="Times New Roman"/>
              </a:rPr>
              <a:t>b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rca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PV.</a:t>
            </a:r>
            <a:endParaRPr sz="1200">
              <a:latin typeface="Times New Roman"/>
              <a:cs typeface="Times New Roman"/>
            </a:endParaRPr>
          </a:p>
          <a:p>
            <a:pPr marL="12700" marR="1752600">
              <a:lnSpc>
                <a:spcPts val="1580"/>
              </a:lnSpc>
              <a:spcBef>
                <a:spcPts val="5"/>
              </a:spcBef>
            </a:pPr>
            <a:r>
              <a:rPr dirty="0" sz="1200">
                <a:latin typeface="Times New Roman"/>
                <a:cs typeface="Times New Roman"/>
              </a:rPr>
              <a:t>Un tiempo p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oblem</a:t>
            </a:r>
            <a:r>
              <a:rPr dirty="0" sz="1200" spc="-5">
                <a:latin typeface="Times New Roman"/>
                <a:cs typeface="Times New Roman"/>
              </a:rPr>
              <a:t>á</a:t>
            </a:r>
            <a:r>
              <a:rPr dirty="0" sz="1200">
                <a:latin typeface="Times New Roman"/>
                <a:cs typeface="Times New Roman"/>
              </a:rPr>
              <a:t>ti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o.</a:t>
            </a:r>
            <a:r>
              <a:rPr dirty="0" sz="1200">
                <a:latin typeface="Times New Roman"/>
                <a:cs typeface="Times New Roman"/>
              </a:rPr>
              <a:t> Ti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mpo f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liz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PV.</a:t>
            </a:r>
            <a:endParaRPr sz="1200">
              <a:latin typeface="Times New Roman"/>
              <a:cs typeface="Times New Roman"/>
            </a:endParaRPr>
          </a:p>
          <a:p>
            <a:pPr marL="12700" marR="144145">
              <a:lnSpc>
                <a:spcPts val="1580"/>
              </a:lnSpc>
              <a:spcBef>
                <a:spcPts val="15"/>
              </a:spcBef>
            </a:pPr>
            <a:r>
              <a:rPr dirty="0" sz="1200">
                <a:latin typeface="Times New Roman"/>
                <a:cs typeface="Times New Roman"/>
              </a:rPr>
              <a:t>H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 PV =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ea</a:t>
            </a:r>
            <a:r>
              <a:rPr dirty="0" sz="1200">
                <a:latin typeface="Times New Roman"/>
                <a:cs typeface="Times New Roman"/>
              </a:rPr>
              <a:t>li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 la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v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ión aquí</a:t>
            </a:r>
            <a:r>
              <a:rPr dirty="0" sz="1200" spc="2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hor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</a:t>
            </a:r>
            <a:r>
              <a:rPr dirty="0" sz="1200">
                <a:latin typeface="Times New Roman"/>
                <a:cs typeface="Times New Roman"/>
              </a:rPr>
              <a:t> Mod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los de PV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spu</a:t>
            </a:r>
            <a:r>
              <a:rPr dirty="0" sz="1200" spc="-5">
                <a:latin typeface="Times New Roman"/>
                <a:cs typeface="Times New Roman"/>
              </a:rPr>
              <a:t>é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Con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ilio 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ti</a:t>
            </a:r>
            <a:r>
              <a:rPr dirty="0" sz="1200" spc="-5">
                <a:latin typeface="Times New Roman"/>
                <a:cs typeface="Times New Roman"/>
              </a:rPr>
              <a:t>ca</a:t>
            </a:r>
            <a:r>
              <a:rPr dirty="0" sz="1200">
                <a:latin typeface="Times New Roman"/>
                <a:cs typeface="Times New Roman"/>
              </a:rPr>
              <a:t>no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II</a:t>
            </a:r>
            <a:r>
              <a:rPr dirty="0" sz="1200">
                <a:latin typeface="Times New Roman"/>
                <a:cs typeface="Times New Roman"/>
              </a:rPr>
              <a:t> Sujeto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cc</a:t>
            </a:r>
            <a:r>
              <a:rPr dirty="0" sz="1200">
                <a:latin typeface="Times New Roman"/>
                <a:cs typeface="Times New Roman"/>
              </a:rPr>
              <a:t>ión </a:t>
            </a:r>
            <a:r>
              <a:rPr dirty="0" sz="1200" spc="1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Gr</a:t>
            </a:r>
            <a:r>
              <a:rPr dirty="0" sz="1200" spc="-5">
                <a:latin typeface="Times New Roman"/>
                <a:cs typeface="Times New Roman"/>
              </a:rPr>
              <a:t>u</a:t>
            </a:r>
            <a:r>
              <a:rPr dirty="0" sz="1200">
                <a:latin typeface="Times New Roman"/>
                <a:cs typeface="Times New Roman"/>
              </a:rPr>
              <a:t>po V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dirty="0" sz="1200">
                <a:latin typeface="Times New Roman"/>
                <a:cs typeface="Times New Roman"/>
              </a:rPr>
              <a:t>¡</a:t>
            </a:r>
            <a:r>
              <a:rPr dirty="0" sz="1200" spc="-10">
                <a:latin typeface="Times New Roman"/>
                <a:cs typeface="Times New Roman"/>
              </a:rPr>
              <a:t>¡</a:t>
            </a:r>
            <a:r>
              <a:rPr dirty="0" sz="1200">
                <a:latin typeface="Times New Roman"/>
                <a:cs typeface="Times New Roman"/>
              </a:rPr>
              <a:t>Ne</a:t>
            </a:r>
            <a:r>
              <a:rPr dirty="0" sz="1200" spc="-5">
                <a:latin typeface="Times New Roman"/>
                <a:cs typeface="Times New Roman"/>
              </a:rPr>
              <a:t>ce</a:t>
            </a:r>
            <a:r>
              <a:rPr dirty="0" sz="1200">
                <a:latin typeface="Times New Roman"/>
                <a:cs typeface="Times New Roman"/>
              </a:rPr>
              <a:t>sit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mos c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it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rios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5">
                <a:latin typeface="Times New Roman"/>
                <a:cs typeface="Times New Roman"/>
              </a:rPr>
              <a:t>V</a:t>
            </a:r>
            <a:r>
              <a:rPr dirty="0" sz="1200" spc="-5">
                <a:latin typeface="Times New Roman"/>
                <a:cs typeface="Times New Roman"/>
              </a:rPr>
              <a:t>!!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os 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rit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rios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PV.</a:t>
            </a:r>
            <a:endParaRPr sz="1200">
              <a:latin typeface="Times New Roman"/>
              <a:cs typeface="Times New Roman"/>
            </a:endParaRPr>
          </a:p>
          <a:p>
            <a:pPr marL="12700" marR="250190">
              <a:lnSpc>
                <a:spcPct val="110000"/>
              </a:lnSpc>
            </a:pP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ea</a:t>
            </a:r>
            <a:r>
              <a:rPr dirty="0" sz="1200">
                <a:latin typeface="Times New Roman"/>
                <a:cs typeface="Times New Roman"/>
              </a:rPr>
              <a:t>li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 la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=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Int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5">
                <a:latin typeface="Times New Roman"/>
                <a:cs typeface="Times New Roman"/>
              </a:rPr>
              <a:t> f</a:t>
            </a:r>
            <a:r>
              <a:rPr dirty="0" sz="1200" spc="-5">
                <a:latin typeface="Times New Roman"/>
                <a:cs typeface="Times New Roman"/>
              </a:rPr>
              <a:t>e-</a:t>
            </a:r>
            <a:r>
              <a:rPr dirty="0" sz="1200">
                <a:latin typeface="Times New Roman"/>
                <a:cs typeface="Times New Roman"/>
              </a:rPr>
              <a:t>vid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-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ión.</a:t>
            </a:r>
            <a:r>
              <a:rPr dirty="0" sz="1200">
                <a:latin typeface="Times New Roman"/>
                <a:cs typeface="Times New Roman"/>
              </a:rPr>
              <a:t> H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ia un p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 spc="20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y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to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on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l.</a:t>
            </a:r>
            <a:endParaRPr sz="1200">
              <a:latin typeface="Times New Roman"/>
              <a:cs typeface="Times New Roman"/>
            </a:endParaRPr>
          </a:p>
          <a:p>
            <a:pPr marL="12700" marR="2653665">
              <a:lnSpc>
                <a:spcPts val="1600"/>
              </a:lnSpc>
              <a:spcBef>
                <a:spcPts val="65"/>
              </a:spcBef>
            </a:pPr>
            <a:r>
              <a:rPr dirty="0" sz="1200">
                <a:latin typeface="Times New Roman"/>
                <a:cs typeface="Times New Roman"/>
              </a:rPr>
              <a:t>Obj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tivos</a:t>
            </a:r>
            <a:r>
              <a:rPr dirty="0" sz="1200">
                <a:latin typeface="Times New Roman"/>
                <a:cs typeface="Times New Roman"/>
              </a:rPr>
              <a:t> M</a:t>
            </a:r>
            <a:r>
              <a:rPr dirty="0" sz="1200" spc="-5">
                <a:latin typeface="Times New Roman"/>
                <a:cs typeface="Times New Roman"/>
              </a:rPr>
              <a:t>é</a:t>
            </a:r>
            <a:r>
              <a:rPr dirty="0" sz="1200">
                <a:latin typeface="Times New Roman"/>
                <a:cs typeface="Times New Roman"/>
              </a:rPr>
              <a:t>todo 1.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dirty="0" sz="1200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é</a:t>
            </a:r>
            <a:r>
              <a:rPr dirty="0" sz="1200">
                <a:latin typeface="Times New Roman"/>
                <a:cs typeface="Times New Roman"/>
              </a:rPr>
              <a:t>todo 2.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1200">
                <a:latin typeface="Times New Roman"/>
                <a:cs typeface="Times New Roman"/>
              </a:rPr>
              <a:t>Mi vo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ión.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300"/>
              </a:lnSpc>
              <a:spcBef>
                <a:spcPts val="63"/>
              </a:spcBef>
            </a:pPr>
            <a:endParaRPr sz="1300"/>
          </a:p>
          <a:p>
            <a:pPr marL="12700" marR="27940">
              <a:lnSpc>
                <a:spcPct val="109500"/>
              </a:lnSpc>
              <a:tabLst>
                <a:tab pos="916305" algn="l"/>
              </a:tabLst>
            </a:pPr>
            <a:r>
              <a:rPr dirty="0" sz="120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EXO 2.	Ca</a:t>
            </a:r>
            <a:r>
              <a:rPr dirty="0" sz="1200" spc="-10" b="1">
                <a:latin typeface="Times New Roman"/>
                <a:cs typeface="Times New Roman"/>
              </a:rPr>
              <a:t>t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b="1">
                <a:latin typeface="Times New Roman"/>
                <a:cs typeface="Times New Roman"/>
              </a:rPr>
              <a:t>qu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b="1">
                <a:latin typeface="Times New Roman"/>
                <a:cs typeface="Times New Roman"/>
              </a:rPr>
              <a:t>sis y </a:t>
            </a:r>
            <a:r>
              <a:rPr dirty="0" sz="1200" spc="-5" b="1">
                <a:latin typeface="Times New Roman"/>
                <a:cs typeface="Times New Roman"/>
              </a:rPr>
              <a:t>M</a:t>
            </a:r>
            <a:r>
              <a:rPr dirty="0" sz="1200" b="1">
                <a:latin typeface="Times New Roman"/>
                <a:cs typeface="Times New Roman"/>
              </a:rPr>
              <a:t>u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b="1">
                <a:latin typeface="Times New Roman"/>
                <a:cs typeface="Times New Roman"/>
              </a:rPr>
              <a:t>st</a:t>
            </a:r>
            <a:r>
              <a:rPr dirty="0" sz="1200" spc="-10" b="1">
                <a:latin typeface="Times New Roman"/>
                <a:cs typeface="Times New Roman"/>
              </a:rPr>
              <a:t>r</a:t>
            </a:r>
            <a:r>
              <a:rPr dirty="0" sz="1200" b="1">
                <a:latin typeface="Times New Roman"/>
                <a:cs typeface="Times New Roman"/>
              </a:rPr>
              <a:t>as</a:t>
            </a:r>
            <a:r>
              <a:rPr dirty="0" sz="1200" spc="10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Vo</a:t>
            </a:r>
            <a:r>
              <a:rPr dirty="0" sz="1200" spc="-10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io</a:t>
            </a:r>
            <a:r>
              <a:rPr dirty="0" sz="1200" spc="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ales</a:t>
            </a:r>
            <a:r>
              <a:rPr dirty="0" sz="1200" b="1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tequ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sis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M</a:t>
            </a:r>
            <a:r>
              <a:rPr dirty="0" sz="1200" spc="10">
                <a:latin typeface="Times New Roman"/>
                <a:cs typeface="Times New Roman"/>
              </a:rPr>
              <a:t>u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stra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ional Cristi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na</a:t>
            </a:r>
            <a:r>
              <a:rPr dirty="0" sz="1200">
                <a:latin typeface="Times New Roman"/>
                <a:cs typeface="Times New Roman"/>
              </a:rPr>
              <a:t> 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tequ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sis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M</a:t>
            </a:r>
            <a:r>
              <a:rPr dirty="0" sz="1200" spc="10">
                <a:latin typeface="Times New Roman"/>
                <a:cs typeface="Times New Roman"/>
              </a:rPr>
              <a:t>u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stra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 Mu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stra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Voc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ional 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p</a:t>
            </a:r>
            <a:r>
              <a:rPr dirty="0" sz="1200">
                <a:latin typeface="Times New Roman"/>
                <a:cs typeface="Times New Roman"/>
              </a:rPr>
              <a:t>u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hina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500"/>
              </a:lnSpc>
              <a:spcBef>
                <a:spcPts val="0"/>
              </a:spcBef>
            </a:pPr>
            <a:endParaRPr sz="1500"/>
          </a:p>
          <a:p>
            <a:pPr marL="12700">
              <a:lnSpc>
                <a:spcPct val="100000"/>
              </a:lnSpc>
              <a:tabLst>
                <a:tab pos="916305" algn="l"/>
              </a:tabLst>
            </a:pPr>
            <a:r>
              <a:rPr dirty="0" sz="1200" spc="-5" b="1">
                <a:latin typeface="Times New Roman"/>
                <a:cs typeface="Times New Roman"/>
              </a:rPr>
              <a:t>AN</a:t>
            </a:r>
            <a:r>
              <a:rPr dirty="0" sz="1200" b="1">
                <a:latin typeface="Times New Roman"/>
                <a:cs typeface="Times New Roman"/>
              </a:rPr>
              <a:t>EXO 3.	</a:t>
            </a: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spc="5" b="1">
                <a:latin typeface="Times New Roman"/>
                <a:cs typeface="Times New Roman"/>
              </a:rPr>
              <a:t>r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b="1">
                <a:latin typeface="Times New Roman"/>
                <a:cs typeface="Times New Roman"/>
              </a:rPr>
              <a:t>s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b="1">
                <a:latin typeface="Times New Roman"/>
                <a:cs typeface="Times New Roman"/>
              </a:rPr>
              <a:t>nta</a:t>
            </a:r>
            <a:r>
              <a:rPr dirty="0" sz="1200" spc="-10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ión</a:t>
            </a:r>
            <a:r>
              <a:rPr dirty="0" sz="1200" spc="5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de</a:t>
            </a:r>
            <a:r>
              <a:rPr dirty="0" sz="1200" spc="5" b="1">
                <a:latin typeface="Times New Roman"/>
                <a:cs typeface="Times New Roman"/>
              </a:rPr>
              <a:t> </a:t>
            </a:r>
            <a:r>
              <a:rPr dirty="0" sz="1200" spc="-20" b="1">
                <a:latin typeface="Times New Roman"/>
                <a:cs typeface="Times New Roman"/>
              </a:rPr>
              <a:t>m</a:t>
            </a:r>
            <a:r>
              <a:rPr dirty="0" sz="1200" b="1">
                <a:latin typeface="Times New Roman"/>
                <a:cs typeface="Times New Roman"/>
              </a:rPr>
              <a:t>i W</a:t>
            </a:r>
            <a:r>
              <a:rPr dirty="0" sz="1200" spc="5" b="1">
                <a:latin typeface="Times New Roman"/>
                <a:cs typeface="Times New Roman"/>
              </a:rPr>
              <a:t>e</a:t>
            </a:r>
            <a:r>
              <a:rPr dirty="0" sz="1200" b="1">
                <a:latin typeface="Times New Roman"/>
                <a:cs typeface="Times New Roman"/>
              </a:rPr>
              <a:t>b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>
                <a:latin typeface="Times New Roman"/>
                <a:cs typeface="Times New Roman"/>
              </a:rPr>
              <a:t>Pr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nta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de 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W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b: e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mitoriovo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ional.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m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795" y="3520185"/>
            <a:ext cx="2627630" cy="9836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0029" indent="-227329">
              <a:lnSpc>
                <a:spcPct val="100000"/>
              </a:lnSpc>
              <a:buFont typeface="Wingdings"/>
              <a:buChar char=""/>
              <a:tabLst>
                <a:tab pos="240665" algn="l"/>
                <a:tab pos="2538095" algn="l"/>
              </a:tabLst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 spc="15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y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nda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nta Cl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: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Cl 36	</a:t>
            </a:r>
            <a:r>
              <a:rPr dirty="0" sz="120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  <a:tab pos="2538095" algn="l"/>
              </a:tabLst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 spc="15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y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nda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nta Cl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: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Cl 36	</a:t>
            </a:r>
            <a:r>
              <a:rPr dirty="0" sz="120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1200">
                <a:latin typeface="Wingdings"/>
                <a:cs typeface="Wingdings"/>
              </a:rPr>
              <a:t></a:t>
            </a:r>
            <a:endParaRPr sz="12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200">
                <a:latin typeface="Wingdings"/>
                <a:cs typeface="Wingdings"/>
              </a:rPr>
              <a:t></a:t>
            </a:r>
            <a:endParaRPr sz="1200">
              <a:latin typeface="Wingdings"/>
              <a:cs typeface="Wingding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4176" y="3965082"/>
            <a:ext cx="2823845" cy="539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44200"/>
              </a:lnSpc>
            </a:pPr>
            <a:r>
              <a:rPr dirty="0" sz="120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rta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Clara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nta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I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é</a:t>
            </a:r>
            <a:r>
              <a:rPr dirty="0" sz="1200">
                <a:latin typeface="Times New Roman"/>
                <a:cs typeface="Times New Roman"/>
              </a:rPr>
              <a:t>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Pra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: CtaCl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2</a:t>
            </a:r>
            <a:r>
              <a:rPr dirty="0" sz="1200">
                <a:latin typeface="Times New Roman"/>
                <a:cs typeface="Times New Roman"/>
              </a:rPr>
              <a:t> El Espíritu 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nto el v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rd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ro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dor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0367" y="4046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94204" y="4061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747130" y="4416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747003" y="4291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95891" y="4683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946529" y="4815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169922" y="509015"/>
            <a:ext cx="3362960" cy="8299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1005" indent="-408940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45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1050"/>
              </a:lnSpc>
              <a:spcBef>
                <a:spcPts val="32"/>
              </a:spcBef>
            </a:pPr>
            <a:endParaRPr sz="1050"/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200"/>
              </a:lnSpc>
            </a:pPr>
            <a:endParaRPr sz="1200"/>
          </a:p>
          <a:p>
            <a:pPr marL="421005">
              <a:lnSpc>
                <a:spcPct val="100000"/>
              </a:lnSpc>
            </a:pPr>
            <a:r>
              <a:rPr dirty="0" sz="1200" spc="-10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de</a:t>
            </a:r>
            <a:r>
              <a:rPr dirty="0" sz="1200" spc="-5" b="1">
                <a:latin typeface="Comic Sans MS"/>
                <a:cs typeface="Comic Sans MS"/>
              </a:rPr>
              <a:t> Así</a:t>
            </a:r>
            <a:r>
              <a:rPr dirty="0" sz="1200" spc="5" b="1">
                <a:latin typeface="Comic Sans MS"/>
                <a:cs typeface="Comic Sans MS"/>
              </a:rPr>
              <a:t>s</a:t>
            </a:r>
            <a:r>
              <a:rPr dirty="0" sz="1200" spc="-10" b="1">
                <a:latin typeface="Comic Sans MS"/>
                <a:cs typeface="Comic Sans MS"/>
              </a:rPr>
              <a:t>: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E</a:t>
            </a:r>
            <a:r>
              <a:rPr dirty="0" sz="1200" b="1">
                <a:latin typeface="Comic Sans MS"/>
                <a:cs typeface="Comic Sans MS"/>
              </a:rPr>
              <a:t>stilo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p</a:t>
            </a:r>
            <a:r>
              <a:rPr dirty="0" sz="1200" b="1">
                <a:latin typeface="Comic Sans MS"/>
                <a:cs typeface="Comic Sans MS"/>
              </a:rPr>
              <a:t>ed</a:t>
            </a:r>
            <a:r>
              <a:rPr dirty="0" sz="1200" spc="-10" b="1">
                <a:latin typeface="Comic Sans MS"/>
                <a:cs typeface="Comic Sans MS"/>
              </a:rPr>
              <a:t>agógico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6795" y="1724848"/>
            <a:ext cx="6503670" cy="1452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 indent="180975">
              <a:lnSpc>
                <a:spcPct val="133600"/>
              </a:lnSpc>
            </a:pP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ie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5">
                <a:latin typeface="Comic Sans MS"/>
                <a:cs typeface="Comic Sans MS"/>
              </a:rPr>
              <a:t>nt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j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fo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i</a:t>
            </a:r>
            <a:r>
              <a:rPr dirty="0" sz="1100" spc="5">
                <a:latin typeface="Comic Sans MS"/>
                <a:cs typeface="Comic Sans MS"/>
              </a:rPr>
              <a:t>v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de</a:t>
            </a:r>
            <a:r>
              <a:rPr dirty="0" sz="1100" spc="8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20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is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lo</a:t>
            </a:r>
            <a:r>
              <a:rPr dirty="0" sz="1100" spc="9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ada</a:t>
            </a:r>
            <a:r>
              <a:rPr dirty="0" sz="1100" spc="-1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10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al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undo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“</a:t>
            </a: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us</a:t>
            </a:r>
            <a:r>
              <a:rPr dirty="0" sz="1100" spc="-20">
                <a:latin typeface="Comic Sans MS"/>
                <a:cs typeface="Comic Sans MS"/>
              </a:rPr>
              <a:t>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”,</a:t>
            </a:r>
            <a:r>
              <a:rPr dirty="0" sz="1100" spc="9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sin</a:t>
            </a:r>
            <a:r>
              <a:rPr dirty="0" sz="1100">
                <a:latin typeface="Comic Sans MS"/>
                <a:cs typeface="Comic Sans MS"/>
              </a:rPr>
              <a:t> 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d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 </a:t>
            </a:r>
            <a:r>
              <a:rPr dirty="0" sz="1100" spc="-1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 </a:t>
            </a:r>
            <a:r>
              <a:rPr dirty="0" sz="1100" spc="-1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dim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nsi</a:t>
            </a:r>
            <a:r>
              <a:rPr dirty="0" sz="1100" spc="-5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n </a:t>
            </a:r>
            <a:r>
              <a:rPr dirty="0" sz="1100" spc="-14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ev</a:t>
            </a:r>
            <a:r>
              <a:rPr dirty="0" sz="1100">
                <a:latin typeface="Comic Sans MS"/>
                <a:cs typeface="Comic Sans MS"/>
              </a:rPr>
              <a:t>ang</a:t>
            </a:r>
            <a:r>
              <a:rPr dirty="0" sz="1100" spc="-10">
                <a:latin typeface="Comic Sans MS"/>
                <a:cs typeface="Comic Sans MS"/>
              </a:rPr>
              <a:t>é</a:t>
            </a:r>
            <a:r>
              <a:rPr dirty="0" sz="1100">
                <a:latin typeface="Comic Sans MS"/>
                <a:cs typeface="Comic Sans MS"/>
              </a:rPr>
              <a:t>lica </a:t>
            </a:r>
            <a:r>
              <a:rPr dirty="0" sz="1100" spc="-1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 </a:t>
            </a:r>
            <a:r>
              <a:rPr dirty="0" sz="1100" spc="-14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f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te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na, </a:t>
            </a:r>
            <a:r>
              <a:rPr dirty="0" sz="1100" spc="-1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 </a:t>
            </a:r>
            <a:r>
              <a:rPr dirty="0" sz="1100" spc="-1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sta</a:t>
            </a: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ando </a:t>
            </a:r>
            <a:r>
              <a:rPr dirty="0" sz="1100" spc="-15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ial</a:t>
            </a:r>
            <a:r>
              <a:rPr dirty="0" sz="1100" spc="-10">
                <a:latin typeface="Comic Sans MS"/>
                <a:cs typeface="Comic Sans MS"/>
              </a:rPr>
              <a:t>me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 </a:t>
            </a:r>
            <a:r>
              <a:rPr dirty="0" sz="1100" spc="-1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 </a:t>
            </a:r>
            <a:r>
              <a:rPr dirty="0" sz="1100" spc="-15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 </a:t>
            </a:r>
            <a:r>
              <a:rPr dirty="0" sz="1100" spc="-1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 </a:t>
            </a:r>
            <a:r>
              <a:rPr dirty="0" sz="1100" spc="-1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 </a:t>
            </a:r>
            <a:r>
              <a:rPr dirty="0" sz="1100" spc="-1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“Esp</a:t>
            </a:r>
            <a:r>
              <a:rPr dirty="0" sz="1100" spc="-15">
                <a:latin typeface="Comic Sans MS"/>
                <a:cs typeface="Comic Sans MS"/>
              </a:rPr>
              <a:t>í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itu</a:t>
            </a:r>
            <a:r>
              <a:rPr dirty="0" sz="1100">
                <a:latin typeface="Comic Sans MS"/>
                <a:cs typeface="Comic Sans MS"/>
              </a:rPr>
              <a:t> San</a:t>
            </a:r>
            <a:r>
              <a:rPr dirty="0" sz="1100" spc="-5">
                <a:latin typeface="Comic Sans MS"/>
                <a:cs typeface="Comic Sans MS"/>
              </a:rPr>
              <a:t>to</a:t>
            </a:r>
            <a:r>
              <a:rPr dirty="0" sz="1100">
                <a:latin typeface="Comic Sans MS"/>
                <a:cs typeface="Comic Sans MS"/>
              </a:rPr>
              <a:t>”.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650"/>
              </a:lnSpc>
              <a:spcBef>
                <a:spcPts val="4"/>
              </a:spcBef>
            </a:pPr>
            <a:endParaRPr sz="650"/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100"/>
              </a:lnSpc>
            </a:pPr>
            <a:endParaRPr sz="1100"/>
          </a:p>
          <a:p>
            <a:pPr marL="193675" marR="4128770" indent="-180975">
              <a:lnSpc>
                <a:spcPct val="110800"/>
              </a:lnSpc>
              <a:buFont typeface="Wingdings"/>
              <a:buChar char=""/>
              <a:tabLst>
                <a:tab pos="194310" algn="l"/>
              </a:tabLst>
            </a:pPr>
            <a:r>
              <a:rPr dirty="0" sz="1200">
                <a:latin typeface="Times New Roman"/>
                <a:cs typeface="Times New Roman"/>
              </a:rPr>
              <a:t>Estilo ped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ó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ico </a:t>
            </a:r>
            <a:r>
              <a:rPr dirty="0" sz="1200" spc="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Cl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Asís.</a:t>
            </a:r>
            <a:r>
              <a:rPr dirty="0" sz="1200">
                <a:latin typeface="Times New Roman"/>
                <a:cs typeface="Times New Roman"/>
              </a:rPr>
              <a:t> (Chia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i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</a:t>
            </a:r>
            <a:r>
              <a:rPr dirty="0" sz="1200" spc="5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)   </a:t>
            </a:r>
            <a:r>
              <a:rPr dirty="0" sz="1200" spc="-10">
                <a:latin typeface="Times New Roman"/>
                <a:cs typeface="Times New Roman"/>
              </a:rPr>
              <a:t>(</a:t>
            </a:r>
            <a:r>
              <a:rPr dirty="0" sz="1200">
                <a:latin typeface="Times New Roman"/>
                <a:cs typeface="Times New Roman"/>
              </a:rPr>
              <a:t>1</a:t>
            </a:r>
            <a:r>
              <a:rPr dirty="0" sz="1200" spc="-5">
                <a:latin typeface="Times New Roman"/>
                <a:cs typeface="Times New Roman"/>
              </a:rPr>
              <a:t>-</a:t>
            </a:r>
            <a:r>
              <a:rPr dirty="0" sz="1200">
                <a:latin typeface="Times New Roman"/>
                <a:cs typeface="Times New Roman"/>
              </a:rPr>
              <a:t>5)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69544"/>
            <a:ext cx="7200265" cy="4925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PARTE</a:t>
            </a:r>
            <a:r>
              <a:rPr dirty="0" spc="-5"/>
              <a:t> </a:t>
            </a:r>
            <a:r>
              <a:rPr dirty="0" spc="-10"/>
              <a:t>III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22219" y="2217922"/>
            <a:ext cx="1514475" cy="700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18745">
              <a:lnSpc>
                <a:spcPct val="141200"/>
              </a:lnSpc>
            </a:pPr>
            <a:r>
              <a:rPr dirty="0" sz="1600" spc="-15" b="1">
                <a:latin typeface="Times New Roman"/>
                <a:cs typeface="Times New Roman"/>
              </a:rPr>
              <a:t>PED</a:t>
            </a:r>
            <a:r>
              <a:rPr dirty="0" sz="1600" spc="-10" b="1">
                <a:latin typeface="Times New Roman"/>
                <a:cs typeface="Times New Roman"/>
              </a:rPr>
              <a:t>A</a:t>
            </a:r>
            <a:r>
              <a:rPr dirty="0" sz="1600" spc="-25" b="1">
                <a:latin typeface="Times New Roman"/>
                <a:cs typeface="Times New Roman"/>
              </a:rPr>
              <a:t>G</a:t>
            </a:r>
            <a:r>
              <a:rPr dirty="0" sz="1600" spc="-15" b="1">
                <a:latin typeface="Times New Roman"/>
                <a:cs typeface="Times New Roman"/>
              </a:rPr>
              <a:t>O</a:t>
            </a:r>
            <a:r>
              <a:rPr dirty="0" sz="1600" spc="-25" b="1">
                <a:latin typeface="Times New Roman"/>
                <a:cs typeface="Times New Roman"/>
              </a:rPr>
              <a:t>G</a:t>
            </a:r>
            <a:r>
              <a:rPr dirty="0" sz="1600" b="1">
                <a:latin typeface="Times New Roman"/>
                <a:cs typeface="Times New Roman"/>
              </a:rPr>
              <a:t>Í</a:t>
            </a:r>
            <a:r>
              <a:rPr dirty="0" sz="1600" spc="-15" b="1">
                <a:latin typeface="Times New Roman"/>
                <a:cs typeface="Times New Roman"/>
              </a:rPr>
              <a:t>A</a:t>
            </a:r>
            <a:r>
              <a:rPr dirty="0" sz="1600" spc="-10" b="1">
                <a:latin typeface="Times New Roman"/>
                <a:cs typeface="Times New Roman"/>
              </a:rPr>
              <a:t> FRA</a:t>
            </a:r>
            <a:r>
              <a:rPr dirty="0" sz="1600" spc="-10" b="1">
                <a:latin typeface="Times New Roman"/>
                <a:cs typeface="Times New Roman"/>
              </a:rPr>
              <a:t>N</a:t>
            </a:r>
            <a:r>
              <a:rPr dirty="0" sz="1600" spc="-10" b="1">
                <a:latin typeface="Times New Roman"/>
                <a:cs typeface="Times New Roman"/>
              </a:rPr>
              <a:t>CISC</a:t>
            </a:r>
            <a:r>
              <a:rPr dirty="0" sz="1600" spc="-5" b="1">
                <a:latin typeface="Times New Roman"/>
                <a:cs typeface="Times New Roman"/>
              </a:rPr>
              <a:t>A</a:t>
            </a:r>
            <a:r>
              <a:rPr dirty="0" sz="1600" spc="-15" b="1">
                <a:latin typeface="Times New Roman"/>
                <a:cs typeface="Times New Roman"/>
              </a:rPr>
              <a:t>NA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21757"/>
            <a:ext cx="2956560" cy="34334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09200"/>
              </a:lnSpc>
              <a:tabLst>
                <a:tab pos="916305" algn="l"/>
              </a:tabLst>
            </a:pPr>
            <a:r>
              <a:rPr dirty="0" sz="120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EXO 4.	</a:t>
            </a: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b="1">
                <a:latin typeface="Times New Roman"/>
                <a:cs typeface="Times New Roman"/>
              </a:rPr>
              <a:t>sicopatología Vo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spc="1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io</a:t>
            </a:r>
            <a:r>
              <a:rPr dirty="0" sz="1200" spc="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al</a:t>
            </a:r>
            <a:r>
              <a:rPr dirty="0" sz="1200" b="1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Psicop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tolo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ía voc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ion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l: introdu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</a:t>
            </a:r>
            <a:r>
              <a:rPr dirty="0" sz="1200" spc="-10">
                <a:latin typeface="Times New Roman"/>
                <a:cs typeface="Times New Roman"/>
              </a:rPr>
              <a:t>g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 Ansi</a:t>
            </a:r>
            <a:r>
              <a:rPr dirty="0" sz="1200" spc="5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(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usti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  <a:p>
            <a:pPr marL="12700" marR="707390">
              <a:lnSpc>
                <a:spcPct val="110000"/>
              </a:lnSpc>
            </a:pP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pt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iones de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or g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v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 N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urosi</a:t>
            </a:r>
            <a:r>
              <a:rPr dirty="0" sz="1200" spc="1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(</a:t>
            </a:r>
            <a:r>
              <a:rPr dirty="0" sz="1200" spc="-10">
                <a:latin typeface="Times New Roman"/>
                <a:cs typeface="Times New Roman"/>
              </a:rPr>
              <a:t>G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l)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1200">
                <a:latin typeface="Times New Roman"/>
                <a:cs typeface="Times New Roman"/>
              </a:rPr>
              <a:t>N. Psico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sténi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hip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ondri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200">
                <a:latin typeface="Times New Roman"/>
                <a:cs typeface="Times New Roman"/>
              </a:rPr>
              <a:t>N. </a:t>
            </a:r>
            <a:r>
              <a:rPr dirty="0" sz="1200" spc="-5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siva</a:t>
            </a:r>
            <a:endParaRPr sz="1200">
              <a:latin typeface="Times New Roman"/>
              <a:cs typeface="Times New Roman"/>
            </a:endParaRPr>
          </a:p>
          <a:p>
            <a:pPr marL="12700" marR="2201545">
              <a:lnSpc>
                <a:spcPct val="110000"/>
              </a:lnSpc>
            </a:pPr>
            <a:r>
              <a:rPr dirty="0" sz="1200">
                <a:latin typeface="Times New Roman"/>
                <a:cs typeface="Times New Roman"/>
              </a:rPr>
              <a:t>N. </a:t>
            </a:r>
            <a:r>
              <a:rPr dirty="0" sz="1200" spc="-5">
                <a:latin typeface="Times New Roman"/>
                <a:cs typeface="Times New Roman"/>
              </a:rPr>
              <a:t>H</a:t>
            </a:r>
            <a:r>
              <a:rPr dirty="0" sz="1200">
                <a:latin typeface="Times New Roman"/>
                <a:cs typeface="Times New Roman"/>
              </a:rPr>
              <a:t>ist</a:t>
            </a:r>
            <a:r>
              <a:rPr dirty="0" sz="1200" spc="-5">
                <a:latin typeface="Times New Roman"/>
                <a:cs typeface="Times New Roman"/>
              </a:rPr>
              <a:t>é</a:t>
            </a:r>
            <a:r>
              <a:rPr dirty="0" sz="1200">
                <a:latin typeface="Times New Roman"/>
                <a:cs typeface="Times New Roman"/>
              </a:rPr>
              <a:t>ri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obias</a:t>
            </a:r>
            <a:endParaRPr sz="1200">
              <a:latin typeface="Times New Roman"/>
              <a:cs typeface="Times New Roman"/>
            </a:endParaRPr>
          </a:p>
          <a:p>
            <a:pPr marL="12700" marR="1353185">
              <a:lnSpc>
                <a:spcPct val="110100"/>
              </a:lnSpc>
              <a:spcBef>
                <a:spcPts val="10"/>
              </a:spcBef>
            </a:pPr>
            <a:r>
              <a:rPr dirty="0" sz="1200">
                <a:latin typeface="Times New Roman"/>
                <a:cs typeface="Times New Roman"/>
              </a:rPr>
              <a:t>N. Compulsivo -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obs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siva</a:t>
            </a:r>
            <a:r>
              <a:rPr dirty="0" sz="1200">
                <a:latin typeface="Times New Roman"/>
                <a:cs typeface="Times New Roman"/>
              </a:rPr>
              <a:t> Psicosis (</a:t>
            </a:r>
            <a:r>
              <a:rPr dirty="0" sz="1200" spc="-20">
                <a:latin typeface="Times New Roman"/>
                <a:cs typeface="Times New Roman"/>
              </a:rPr>
              <a:t>g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l)</a:t>
            </a:r>
            <a:endParaRPr sz="1200">
              <a:latin typeface="Times New Roman"/>
              <a:cs typeface="Times New Roman"/>
            </a:endParaRPr>
          </a:p>
          <a:p>
            <a:pPr marL="12700" marR="1245235">
              <a:lnSpc>
                <a:spcPct val="110000"/>
              </a:lnSpc>
            </a:pPr>
            <a:r>
              <a:rPr dirty="0" sz="1200">
                <a:latin typeface="Times New Roman"/>
                <a:cs typeface="Times New Roman"/>
              </a:rPr>
              <a:t>Psicosis</a:t>
            </a:r>
            <a:r>
              <a:rPr dirty="0" sz="1200" spc="10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maní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-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p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siva</a:t>
            </a:r>
            <a:r>
              <a:rPr dirty="0" sz="1200">
                <a:latin typeface="Times New Roman"/>
                <a:cs typeface="Times New Roman"/>
              </a:rPr>
              <a:t> Esqui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>
                <a:latin typeface="Times New Roman"/>
                <a:cs typeface="Times New Roman"/>
              </a:rPr>
              <a:t>of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nia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noia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1200">
                <a:latin typeface="Times New Roman"/>
                <a:cs typeface="Times New Roman"/>
              </a:rPr>
              <a:t>T</a:t>
            </a:r>
            <a:r>
              <a:rPr dirty="0" sz="1200" spc="-5">
                <a:latin typeface="Times New Roman"/>
                <a:cs typeface="Times New Roman"/>
              </a:rPr>
              <a:t>ra</a:t>
            </a:r>
            <a:r>
              <a:rPr dirty="0" sz="1200">
                <a:latin typeface="Times New Roman"/>
                <a:cs typeface="Times New Roman"/>
              </a:rPr>
              <a:t>stornos: 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isismo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rson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ión</a:t>
            </a:r>
            <a:endParaRPr sz="1200">
              <a:latin typeface="Times New Roman"/>
              <a:cs typeface="Times New Roman"/>
            </a:endParaRPr>
          </a:p>
          <a:p>
            <a:pPr marL="12700" marR="834390">
              <a:lnSpc>
                <a:spcPct val="110000"/>
              </a:lnSpc>
            </a:pPr>
            <a:r>
              <a:rPr dirty="0" sz="1200">
                <a:latin typeface="Times New Roman"/>
                <a:cs typeface="Times New Roman"/>
              </a:rPr>
              <a:t>Psicop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tolo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ía por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lesión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org</a:t>
            </a:r>
            <a:r>
              <a:rPr dirty="0" sz="1200" spc="-10">
                <a:latin typeface="Times New Roman"/>
                <a:cs typeface="Times New Roman"/>
              </a:rPr>
              <a:t>á</a:t>
            </a:r>
            <a:r>
              <a:rPr dirty="0" sz="1200">
                <a:latin typeface="Times New Roman"/>
                <a:cs typeface="Times New Roman"/>
              </a:rPr>
              <a:t>nica</a:t>
            </a:r>
            <a:r>
              <a:rPr dirty="0" sz="1200">
                <a:latin typeface="Times New Roman"/>
                <a:cs typeface="Times New Roman"/>
              </a:rPr>
              <a:t> Contr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indi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iones voc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4167835"/>
            <a:ext cx="728345" cy="1949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EXO 5.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90445" y="4167835"/>
            <a:ext cx="1380490" cy="1949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b="1">
                <a:latin typeface="Times New Roman"/>
                <a:cs typeface="Times New Roman"/>
              </a:rPr>
              <a:t>sicología Evol</a:t>
            </a:r>
            <a:r>
              <a:rPr dirty="0" sz="1200" spc="5" b="1">
                <a:latin typeface="Times New Roman"/>
                <a:cs typeface="Times New Roman"/>
              </a:rPr>
              <a:t>u</a:t>
            </a:r>
            <a:r>
              <a:rPr dirty="0" sz="1200" b="1">
                <a:latin typeface="Times New Roman"/>
                <a:cs typeface="Times New Roman"/>
              </a:rPr>
              <a:t>tiva.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75260">
              <a:lnSpc>
                <a:spcPct val="100000"/>
              </a:lnSpc>
            </a:pPr>
            <a:r>
              <a:rPr dirty="0" spc="-15"/>
              <a:t>T</a:t>
            </a:r>
            <a:r>
              <a:rPr dirty="0"/>
              <a:t>e</a:t>
            </a:r>
            <a:r>
              <a:rPr dirty="0" spc="-40"/>
              <a:t>m</a:t>
            </a:r>
            <a:r>
              <a:rPr dirty="0" spc="-10"/>
              <a:t>a</a:t>
            </a:r>
            <a:r>
              <a:rPr dirty="0"/>
              <a:t> </a:t>
            </a:r>
            <a:r>
              <a:rPr dirty="0" spc="-10"/>
              <a:t>7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37102" y="2217922"/>
            <a:ext cx="1085215" cy="700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83820">
              <a:lnSpc>
                <a:spcPct val="141200"/>
              </a:lnSpc>
            </a:pPr>
            <a:r>
              <a:rPr dirty="0" sz="1600" spc="-10" b="1">
                <a:latin typeface="Times New Roman"/>
                <a:cs typeface="Times New Roman"/>
              </a:rPr>
              <a:t>Peda</a:t>
            </a:r>
            <a:r>
              <a:rPr dirty="0" sz="1600" spc="-5" b="1">
                <a:latin typeface="Times New Roman"/>
                <a:cs typeface="Times New Roman"/>
              </a:rPr>
              <a:t>g</a:t>
            </a:r>
            <a:r>
              <a:rPr dirty="0" sz="1600" spc="-10" b="1">
                <a:latin typeface="Times New Roman"/>
                <a:cs typeface="Times New Roman"/>
              </a:rPr>
              <a:t>ogía</a:t>
            </a:r>
            <a:r>
              <a:rPr dirty="0" sz="1600" spc="-10" b="1">
                <a:latin typeface="Times New Roman"/>
                <a:cs typeface="Times New Roman"/>
              </a:rPr>
              <a:t> Franciscana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52114" y="1442338"/>
            <a:ext cx="1652905" cy="197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5" b="1">
                <a:latin typeface="Comic Sans MS"/>
                <a:cs typeface="Comic Sans MS"/>
              </a:rPr>
              <a:t>P</a:t>
            </a:r>
            <a:r>
              <a:rPr dirty="0" sz="1200" b="1">
                <a:latin typeface="Comic Sans MS"/>
                <a:cs typeface="Comic Sans MS"/>
              </a:rPr>
              <a:t>ed</a:t>
            </a:r>
            <a:r>
              <a:rPr dirty="0" sz="1200" spc="-10" b="1">
                <a:latin typeface="Comic Sans MS"/>
                <a:cs typeface="Comic Sans MS"/>
              </a:rPr>
              <a:t>agogía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F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s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20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795" y="2025075"/>
            <a:ext cx="6506845" cy="986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7620" indent="180975">
              <a:lnSpc>
                <a:spcPct val="133600"/>
              </a:lnSpc>
            </a:pP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gual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as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5">
                <a:latin typeface="Comic Sans MS"/>
                <a:cs typeface="Comic Sans MS"/>
              </a:rPr>
              <a:t>s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gna</a:t>
            </a:r>
            <a:r>
              <a:rPr dirty="0" sz="1100" spc="-10">
                <a:latin typeface="Comic Sans MS"/>
                <a:cs typeface="Comic Sans MS"/>
              </a:rPr>
              <a:t>tu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as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ge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al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2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b</a:t>
            </a:r>
            <a:r>
              <a:rPr dirty="0" sz="1100" spc="-5">
                <a:latin typeface="Comic Sans MS"/>
                <a:cs typeface="Comic Sans MS"/>
              </a:rPr>
              <a:t>ié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aq</a:t>
            </a:r>
            <a:r>
              <a:rPr dirty="0" sz="1100" spc="-15">
                <a:latin typeface="Comic Sans MS"/>
                <a:cs typeface="Comic Sans MS"/>
              </a:rPr>
              <a:t>u</a:t>
            </a:r>
            <a:r>
              <a:rPr dirty="0" sz="1100">
                <a:latin typeface="Comic Sans MS"/>
                <a:cs typeface="Comic Sans MS"/>
              </a:rPr>
              <a:t>í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ant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dago</a:t>
            </a:r>
            <a:r>
              <a:rPr dirty="0" sz="1100">
                <a:latin typeface="Comic Sans MS"/>
                <a:cs typeface="Comic Sans MS"/>
              </a:rPr>
              <a:t>gía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es</a:t>
            </a:r>
            <a:r>
              <a:rPr dirty="0" sz="1100" spc="-5">
                <a:latin typeface="Comic Sans MS"/>
                <a:cs typeface="Comic Sans MS"/>
              </a:rPr>
              <a:t>de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5">
                <a:latin typeface="Comic Sans MS"/>
                <a:cs typeface="Comic Sans MS"/>
              </a:rPr>
              <a:t>ic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 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ci</a:t>
            </a:r>
            <a:r>
              <a:rPr dirty="0" sz="1100">
                <a:latin typeface="Comic Sans MS"/>
                <a:cs typeface="Comic Sans MS"/>
              </a:rPr>
              <a:t>sca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a.</a:t>
            </a:r>
            <a:endParaRPr sz="1100">
              <a:latin typeface="Comic Sans MS"/>
              <a:cs typeface="Comic Sans MS"/>
            </a:endParaRPr>
          </a:p>
          <a:p>
            <a:pPr marL="12700" marR="6350" indent="180975">
              <a:lnSpc>
                <a:spcPct val="133600"/>
              </a:lnSpc>
              <a:spcBef>
                <a:spcPts val="600"/>
              </a:spcBef>
            </a:pPr>
            <a:r>
              <a:rPr dirty="0" sz="1100">
                <a:latin typeface="Comic Sans MS"/>
                <a:cs typeface="Comic Sans MS"/>
              </a:rPr>
              <a:t>Pa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9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9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9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di</a:t>
            </a:r>
            <a:r>
              <a:rPr dirty="0" sz="1100" spc="5">
                <a:latin typeface="Comic Sans MS"/>
                <a:cs typeface="Comic Sans MS"/>
              </a:rPr>
              <a:t>v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9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sque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as</a:t>
            </a:r>
            <a:r>
              <a:rPr dirty="0" sz="1100" spc="-9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-95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su</a:t>
            </a:r>
            <a:r>
              <a:rPr dirty="0" sz="1100" spc="-10">
                <a:latin typeface="Comic Sans MS"/>
                <a:cs typeface="Comic Sans MS"/>
              </a:rPr>
              <a:t>me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9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9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cion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9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8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 spc="10">
                <a:latin typeface="Comic Sans MS"/>
                <a:cs typeface="Comic Sans MS"/>
              </a:rPr>
              <a:t>g</a:t>
            </a:r>
            <a:r>
              <a:rPr dirty="0" sz="1100">
                <a:latin typeface="Comic Sans MS"/>
                <a:cs typeface="Comic Sans MS"/>
              </a:rPr>
              <a:t>un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8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au</a:t>
            </a:r>
            <a:r>
              <a:rPr dirty="0" sz="1100" spc="-5">
                <a:latin typeface="Comic Sans MS"/>
                <a:cs typeface="Comic Sans MS"/>
              </a:rPr>
              <a:t>to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8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20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>
                <a:latin typeface="Comic Sans MS"/>
                <a:cs typeface="Comic Sans MS"/>
              </a:rPr>
              <a:t> y</a:t>
            </a:r>
            <a:r>
              <a:rPr dirty="0" sz="1100" spc="-5">
                <a:latin typeface="Comic Sans MS"/>
                <a:cs typeface="Comic Sans MS"/>
              </a:rPr>
              <a:t> 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in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titucion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franci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s.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0367" y="4046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94204" y="4061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747130" y="4416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747003" y="4291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95891" y="4683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946529" y="4815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169922" y="509015"/>
            <a:ext cx="3362960" cy="21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45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0367" y="4046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94204" y="4061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747130" y="4416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747003" y="4291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95891" y="4683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946529" y="4815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927605" y="509015"/>
            <a:ext cx="3703320" cy="1074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indent="241935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45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700"/>
              </a:lnSpc>
              <a:spcBef>
                <a:spcPts val="99"/>
              </a:spcBef>
            </a:pPr>
            <a:endParaRPr sz="1700"/>
          </a:p>
          <a:p>
            <a:pPr marL="1363345" marR="6350" indent="-1350645">
              <a:lnSpc>
                <a:spcPct val="133500"/>
              </a:lnSpc>
            </a:pPr>
            <a:r>
              <a:rPr dirty="0" sz="1200" spc="-20" b="1">
                <a:latin typeface="Comic Sans MS"/>
                <a:cs typeface="Comic Sans MS"/>
              </a:rPr>
              <a:t>“P</a:t>
            </a:r>
            <a:r>
              <a:rPr dirty="0" sz="1200" spc="-15" b="1">
                <a:latin typeface="Comic Sans MS"/>
                <a:cs typeface="Comic Sans MS"/>
              </a:rPr>
              <a:t>e</a:t>
            </a:r>
            <a:r>
              <a:rPr dirty="0" sz="1200" spc="-10" b="1">
                <a:latin typeface="Comic Sans MS"/>
                <a:cs typeface="Comic Sans MS"/>
              </a:rPr>
              <a:t>da</a:t>
            </a:r>
            <a:r>
              <a:rPr dirty="0" sz="1200" spc="-15" b="1">
                <a:latin typeface="Comic Sans MS"/>
                <a:cs typeface="Comic Sans MS"/>
              </a:rPr>
              <a:t>g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5" b="1">
                <a:latin typeface="Comic Sans MS"/>
                <a:cs typeface="Comic Sans MS"/>
              </a:rPr>
              <a:t>gí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2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f</a:t>
            </a:r>
            <a:r>
              <a:rPr dirty="0" sz="1200" spc="-10" b="1">
                <a:latin typeface="Comic Sans MS"/>
                <a:cs typeface="Comic Sans MS"/>
              </a:rPr>
              <a:t>ra</a:t>
            </a:r>
            <a:r>
              <a:rPr dirty="0" sz="1200" spc="-20" b="1">
                <a:latin typeface="Comic Sans MS"/>
                <a:cs typeface="Comic Sans MS"/>
              </a:rPr>
              <a:t>n</a:t>
            </a:r>
            <a:r>
              <a:rPr dirty="0" sz="1200" spc="-5" b="1">
                <a:latin typeface="Comic Sans MS"/>
                <a:cs typeface="Comic Sans MS"/>
              </a:rPr>
              <a:t>c</a:t>
            </a:r>
            <a:r>
              <a:rPr dirty="0" sz="1200" spc="-15" b="1">
                <a:latin typeface="Comic Sans MS"/>
                <a:cs typeface="Comic Sans MS"/>
              </a:rPr>
              <a:t>i</a:t>
            </a:r>
            <a:r>
              <a:rPr dirty="0" sz="1200" spc="-10" b="1">
                <a:latin typeface="Comic Sans MS"/>
                <a:cs typeface="Comic Sans MS"/>
              </a:rPr>
              <a:t>s</a:t>
            </a:r>
            <a:r>
              <a:rPr dirty="0" sz="1200" spc="-20" b="1">
                <a:latin typeface="Comic Sans MS"/>
                <a:cs typeface="Comic Sans MS"/>
              </a:rPr>
              <a:t>c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20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b="1">
                <a:latin typeface="Comic Sans MS"/>
                <a:cs typeface="Comic Sans MS"/>
              </a:rPr>
              <a:t>.</a:t>
            </a:r>
            <a:r>
              <a:rPr dirty="0" sz="1200" spc="-25" b="1">
                <a:latin typeface="Comic Sans MS"/>
                <a:cs typeface="Comic Sans MS"/>
              </a:rPr>
              <a:t> </a:t>
            </a:r>
            <a:r>
              <a:rPr dirty="0" sz="1200" spc="-15" b="1">
                <a:latin typeface="Comic Sans MS"/>
                <a:cs typeface="Comic Sans MS"/>
              </a:rPr>
              <a:t>De</a:t>
            </a:r>
            <a:r>
              <a:rPr dirty="0" sz="1200" spc="-10" b="1">
                <a:latin typeface="Comic Sans MS"/>
                <a:cs typeface="Comic Sans MS"/>
              </a:rPr>
              <a:t>sa</a:t>
            </a:r>
            <a:r>
              <a:rPr dirty="0" sz="1200" spc="-15" b="1">
                <a:latin typeface="Comic Sans MS"/>
                <a:cs typeface="Comic Sans MS"/>
              </a:rPr>
              <a:t>rr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l</a:t>
            </a:r>
            <a:r>
              <a:rPr dirty="0" sz="1200" spc="-20" b="1">
                <a:latin typeface="Comic Sans MS"/>
                <a:cs typeface="Comic Sans MS"/>
              </a:rPr>
              <a:t>l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2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y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p</a:t>
            </a:r>
            <a:r>
              <a:rPr dirty="0" sz="1200" spc="-15" b="1">
                <a:latin typeface="Comic Sans MS"/>
                <a:cs typeface="Comic Sans MS"/>
              </a:rPr>
              <a:t>r</a:t>
            </a:r>
            <a:r>
              <a:rPr dirty="0" sz="1200" spc="-10" b="1">
                <a:latin typeface="Comic Sans MS"/>
                <a:cs typeface="Comic Sans MS"/>
              </a:rPr>
              <a:t>os</a:t>
            </a:r>
            <a:r>
              <a:rPr dirty="0" sz="1200" spc="-20" b="1">
                <a:latin typeface="Comic Sans MS"/>
                <a:cs typeface="Comic Sans MS"/>
              </a:rPr>
              <a:t>p</a:t>
            </a:r>
            <a:r>
              <a:rPr dirty="0" sz="1200" spc="-15" b="1">
                <a:latin typeface="Comic Sans MS"/>
                <a:cs typeface="Comic Sans MS"/>
              </a:rPr>
              <a:t>e</a:t>
            </a:r>
            <a:r>
              <a:rPr dirty="0" sz="1200" spc="-5" b="1">
                <a:latin typeface="Comic Sans MS"/>
                <a:cs typeface="Comic Sans MS"/>
              </a:rPr>
              <a:t>c</a:t>
            </a:r>
            <a:r>
              <a:rPr dirty="0" sz="1200" spc="-15" b="1">
                <a:latin typeface="Comic Sans MS"/>
                <a:cs typeface="Comic Sans MS"/>
              </a:rPr>
              <a:t>ti</a:t>
            </a:r>
            <a:r>
              <a:rPr dirty="0" sz="1200" spc="-10" b="1">
                <a:latin typeface="Comic Sans MS"/>
                <a:cs typeface="Comic Sans MS"/>
              </a:rPr>
              <a:t>vas</a:t>
            </a:r>
            <a:r>
              <a:rPr dirty="0" sz="1200" b="1">
                <a:latin typeface="Comic Sans MS"/>
                <a:cs typeface="Comic Sans MS"/>
              </a:rPr>
              <a:t>”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(</a:t>
            </a:r>
            <a:r>
              <a:rPr dirty="0" sz="1200" spc="-15" b="1">
                <a:latin typeface="Comic Sans MS"/>
                <a:cs typeface="Comic Sans MS"/>
              </a:rPr>
              <a:t>R</a:t>
            </a:r>
            <a:r>
              <a:rPr dirty="0" sz="1200" spc="-10" b="1">
                <a:latin typeface="Comic Sans MS"/>
                <a:cs typeface="Comic Sans MS"/>
              </a:rPr>
              <a:t>.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5" b="1">
                <a:latin typeface="Comic Sans MS"/>
                <a:cs typeface="Comic Sans MS"/>
              </a:rPr>
              <a:t>Z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0" b="1">
                <a:latin typeface="Comic Sans MS"/>
                <a:cs typeface="Comic Sans MS"/>
              </a:rPr>
              <a:t>ll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ni)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731" y="2248768"/>
            <a:ext cx="6633845" cy="2179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43510" marR="6350" indent="180975">
              <a:lnSpc>
                <a:spcPct val="133800"/>
              </a:lnSpc>
            </a:pP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9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gu</a:t>
            </a:r>
            <a:r>
              <a:rPr dirty="0" sz="1100" spc="-5">
                <a:latin typeface="Comic Sans MS"/>
                <a:cs typeface="Comic Sans MS"/>
              </a:rPr>
              <a:t>ient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9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0">
                <a:latin typeface="Comic Sans MS"/>
                <a:cs typeface="Comic Sans MS"/>
              </a:rPr>
              <a:t>q</a:t>
            </a:r>
            <a:r>
              <a:rPr dirty="0" sz="1100">
                <a:latin typeface="Comic Sans MS"/>
                <a:cs typeface="Comic Sans MS"/>
              </a:rPr>
              <a:t>ue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as</a:t>
            </a:r>
            <a:r>
              <a:rPr dirty="0" sz="1100" spc="9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es</a:t>
            </a:r>
            <a:r>
              <a:rPr dirty="0" sz="1100">
                <a:latin typeface="Comic Sans MS"/>
                <a:cs typeface="Comic Sans MS"/>
              </a:rPr>
              <a:t>u</a:t>
            </a:r>
            <a:r>
              <a:rPr dirty="0" sz="1100" spc="-5">
                <a:latin typeface="Comic Sans MS"/>
                <a:cs typeface="Comic Sans MS"/>
              </a:rPr>
              <a:t>m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8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lo</a:t>
            </a:r>
            <a:r>
              <a:rPr dirty="0" sz="1100" spc="8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ás</a:t>
            </a:r>
            <a:r>
              <a:rPr dirty="0" sz="1100" spc="9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 spc="-10">
                <a:latin typeface="Comic Sans MS"/>
                <a:cs typeface="Comic Sans MS"/>
              </a:rPr>
              <a:t>g</a:t>
            </a:r>
            <a:r>
              <a:rPr dirty="0" sz="1100" spc="-5">
                <a:latin typeface="Comic Sans MS"/>
                <a:cs typeface="Comic Sans MS"/>
              </a:rPr>
              <a:t>ina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8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9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gn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-5">
                <a:latin typeface="Comic Sans MS"/>
                <a:cs typeface="Comic Sans MS"/>
              </a:rPr>
              <a:t>f</a:t>
            </a:r>
            <a:r>
              <a:rPr dirty="0" sz="1100">
                <a:latin typeface="Comic Sans MS"/>
                <a:cs typeface="Comic Sans MS"/>
              </a:rPr>
              <a:t>i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 spc="5">
                <a:latin typeface="Comic Sans MS"/>
                <a:cs typeface="Comic Sans MS"/>
              </a:rPr>
              <a:t>v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7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8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</a:t>
            </a:r>
            <a:r>
              <a:rPr dirty="0" sz="1100" spc="9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8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li</a:t>
            </a:r>
            <a:r>
              <a:rPr dirty="0" sz="1100" spc="-10">
                <a:latin typeface="Comic Sans MS"/>
                <a:cs typeface="Comic Sans MS"/>
              </a:rPr>
              <a:t>b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8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so</a:t>
            </a:r>
            <a:r>
              <a:rPr dirty="0" sz="1100" spc="-10">
                <a:latin typeface="Comic Sans MS"/>
                <a:cs typeface="Comic Sans MS"/>
              </a:rPr>
              <a:t>b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8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>
                <a:latin typeface="Comic Sans MS"/>
                <a:cs typeface="Comic Sans MS"/>
              </a:rPr>
              <a:t> 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dago</a:t>
            </a:r>
            <a:r>
              <a:rPr dirty="0" sz="1100">
                <a:latin typeface="Comic Sans MS"/>
                <a:cs typeface="Comic Sans MS"/>
              </a:rPr>
              <a:t>gía</a:t>
            </a:r>
            <a:r>
              <a:rPr dirty="0" sz="1100" spc="-10">
                <a:latin typeface="Comic Sans MS"/>
                <a:cs typeface="Comic Sans MS"/>
              </a:rPr>
              <a:t> f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ci</a:t>
            </a:r>
            <a:r>
              <a:rPr dirty="0" sz="1100">
                <a:latin typeface="Comic Sans MS"/>
                <a:cs typeface="Comic Sans MS"/>
              </a:rPr>
              <a:t>sca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a.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950"/>
              </a:lnSpc>
              <a:spcBef>
                <a:spcPts val="38"/>
              </a:spcBef>
            </a:pPr>
            <a:endParaRPr sz="950"/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100"/>
              </a:lnSpc>
            </a:pPr>
            <a:endParaRPr sz="1100"/>
          </a:p>
          <a:p>
            <a:pPr marL="241300">
              <a:lnSpc>
                <a:spcPct val="100000"/>
              </a:lnSpc>
            </a:pPr>
            <a:r>
              <a:rPr dirty="0" sz="1200" spc="-20">
                <a:latin typeface="Times New Roman"/>
                <a:cs typeface="Times New Roman"/>
              </a:rPr>
              <a:t>“</a:t>
            </a:r>
            <a:r>
              <a:rPr dirty="0" sz="1200" spc="-10">
                <a:latin typeface="Times New Roman"/>
                <a:cs typeface="Times New Roman"/>
              </a:rPr>
              <a:t>P</a:t>
            </a:r>
            <a:r>
              <a:rPr dirty="0" sz="1200" spc="-2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ía</a:t>
            </a:r>
            <a:r>
              <a:rPr dirty="0" sz="1200" spc="-3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</a:t>
            </a:r>
            <a:r>
              <a:rPr dirty="0" sz="1200" spc="-20">
                <a:latin typeface="Times New Roman"/>
                <a:cs typeface="Times New Roman"/>
              </a:rPr>
              <a:t>ra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20">
                <a:latin typeface="Times New Roman"/>
                <a:cs typeface="Times New Roman"/>
              </a:rPr>
              <a:t>ca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</a:t>
            </a:r>
            <a:r>
              <a:rPr dirty="0" sz="1200" spc="-15">
                <a:latin typeface="Times New Roman"/>
                <a:cs typeface="Times New Roman"/>
              </a:rPr>
              <a:t> D</a:t>
            </a:r>
            <a:r>
              <a:rPr dirty="0" sz="1200" spc="-2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20">
                <a:latin typeface="Times New Roman"/>
                <a:cs typeface="Times New Roman"/>
              </a:rPr>
              <a:t>r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 spc="-10">
                <a:latin typeface="Times New Roman"/>
                <a:cs typeface="Times New Roman"/>
              </a:rPr>
              <a:t>ll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20">
                <a:latin typeface="Times New Roman"/>
                <a:cs typeface="Times New Roman"/>
              </a:rPr>
              <a:t>r</a:t>
            </a:r>
            <a:r>
              <a:rPr dirty="0" sz="1200" spc="-15">
                <a:latin typeface="Times New Roman"/>
                <a:cs typeface="Times New Roman"/>
              </a:rPr>
              <a:t>os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20">
                <a:latin typeface="Times New Roman"/>
                <a:cs typeface="Times New Roman"/>
              </a:rPr>
              <a:t>ec</a:t>
            </a:r>
            <a:r>
              <a:rPr dirty="0" sz="1200" spc="-10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i</a:t>
            </a:r>
            <a:r>
              <a:rPr dirty="0" sz="1200" spc="-10">
                <a:latin typeface="Times New Roman"/>
                <a:cs typeface="Times New Roman"/>
              </a:rPr>
              <a:t>v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s”</a:t>
            </a:r>
            <a:endParaRPr sz="1200">
              <a:latin typeface="Times New Roman"/>
              <a:cs typeface="Times New Roman"/>
            </a:endParaRPr>
          </a:p>
          <a:p>
            <a:pPr marL="1227455">
              <a:lnSpc>
                <a:spcPct val="100000"/>
              </a:lnSpc>
              <a:spcBef>
                <a:spcPts val="140"/>
              </a:spcBef>
            </a:pPr>
            <a:r>
              <a:rPr dirty="0" sz="1200">
                <a:latin typeface="Times New Roman"/>
                <a:cs typeface="Times New Roman"/>
              </a:rPr>
              <a:t>(R. </a:t>
            </a:r>
            <a:r>
              <a:rPr dirty="0" sz="1200" spc="-15">
                <a:latin typeface="Times New Roman"/>
                <a:cs typeface="Times New Roman"/>
              </a:rPr>
              <a:t>Z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lloni)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700"/>
              </a:lnSpc>
              <a:spcBef>
                <a:spcPts val="43"/>
              </a:spcBef>
            </a:pPr>
            <a:endParaRPr sz="1700"/>
          </a:p>
          <a:p>
            <a:pPr marL="241300" indent="-228600">
              <a:lnSpc>
                <a:spcPct val="100000"/>
              </a:lnSpc>
              <a:buFont typeface="Wingdings"/>
              <a:buChar char=""/>
              <a:tabLst>
                <a:tab pos="241300" algn="l"/>
              </a:tabLst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ín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 sobr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ntes de la Peda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ía Fr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</a:t>
            </a:r>
            <a:r>
              <a:rPr dirty="0" sz="1200" spc="1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na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 spc="-2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nspi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iones </a:t>
            </a:r>
            <a:r>
              <a:rPr dirty="0" sz="1200" spc="5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ó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i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fund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ment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les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t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rnid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omo co</a:t>
            </a:r>
            <a:r>
              <a:rPr dirty="0" sz="1200" spc="10">
                <a:latin typeface="Times New Roman"/>
                <a:cs typeface="Times New Roman"/>
              </a:rPr>
              <a:t>m</a:t>
            </a:r>
            <a:r>
              <a:rPr dirty="0" sz="1200">
                <a:latin typeface="Times New Roman"/>
                <a:cs typeface="Times New Roman"/>
              </a:rPr>
              <a:t>unión de vida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69544"/>
            <a:ext cx="7200265" cy="4925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0367" y="4046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94204" y="4061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747130" y="4416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747003" y="4291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95891" y="4683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946529" y="4815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94208" y="509015"/>
            <a:ext cx="6636384" cy="4197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157095" indent="-369570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45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1150"/>
              </a:lnSpc>
              <a:spcBef>
                <a:spcPts val="16"/>
              </a:spcBef>
            </a:pPr>
            <a:endParaRPr sz="1150"/>
          </a:p>
          <a:p>
            <a:pPr>
              <a:lnSpc>
                <a:spcPts val="1200"/>
              </a:lnSpc>
            </a:pPr>
            <a:endParaRPr sz="1200"/>
          </a:p>
          <a:p>
            <a:pPr marL="2570480" marR="2013585" indent="-413384">
              <a:lnSpc>
                <a:spcPct val="133300"/>
              </a:lnSpc>
            </a:pPr>
            <a:r>
              <a:rPr dirty="0" sz="1200" spc="-2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ri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10" b="1">
                <a:latin typeface="Comic Sans MS"/>
                <a:cs typeface="Comic Sans MS"/>
              </a:rPr>
              <a:t>s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rtíc</a:t>
            </a:r>
            <a:r>
              <a:rPr dirty="0" sz="1200" spc="-10" b="1">
                <a:latin typeface="Comic Sans MS"/>
                <a:cs typeface="Comic Sans MS"/>
              </a:rPr>
              <a:t>u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os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y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5" b="1">
                <a:latin typeface="Comic Sans MS"/>
                <a:cs typeface="Comic Sans MS"/>
              </a:rPr>
              <a:t>t</a:t>
            </a:r>
            <a:r>
              <a:rPr dirty="0" sz="1200" spc="5" b="1">
                <a:latin typeface="Comic Sans MS"/>
                <a:cs typeface="Comic Sans MS"/>
              </a:rPr>
              <a:t>r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b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jo</a:t>
            </a:r>
            <a:r>
              <a:rPr dirty="0" sz="1200" b="1">
                <a:latin typeface="Comic Sans MS"/>
                <a:cs typeface="Comic Sans MS"/>
              </a:rPr>
              <a:t>s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s</a:t>
            </a:r>
            <a:r>
              <a:rPr dirty="0" sz="1200" spc="-5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bre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5" b="1">
                <a:latin typeface="Comic Sans MS"/>
                <a:cs typeface="Comic Sans MS"/>
              </a:rPr>
              <a:t>P</a:t>
            </a:r>
            <a:r>
              <a:rPr dirty="0" sz="1200" b="1">
                <a:latin typeface="Comic Sans MS"/>
                <a:cs typeface="Comic Sans MS"/>
              </a:rPr>
              <a:t>ed</a:t>
            </a:r>
            <a:r>
              <a:rPr dirty="0" sz="1200" spc="-10" b="1">
                <a:latin typeface="Comic Sans MS"/>
                <a:cs typeface="Comic Sans MS"/>
              </a:rPr>
              <a:t>agogía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F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s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20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endParaRPr sz="1200">
              <a:latin typeface="Comic Sans MS"/>
              <a:cs typeface="Comic Sans MS"/>
            </a:endParaRPr>
          </a:p>
          <a:p>
            <a:pPr>
              <a:lnSpc>
                <a:spcPts val="1700"/>
              </a:lnSpc>
              <a:spcBef>
                <a:spcPts val="58"/>
              </a:spcBef>
            </a:pPr>
            <a:endParaRPr sz="1700"/>
          </a:p>
          <a:p>
            <a:pPr marL="326390" marR="6350">
              <a:lnSpc>
                <a:spcPct val="179100"/>
              </a:lnSpc>
            </a:pPr>
            <a:r>
              <a:rPr dirty="0" sz="1100" spc="-5">
                <a:latin typeface="Comic Sans MS"/>
                <a:cs typeface="Comic Sans MS"/>
              </a:rPr>
              <a:t>Reco</a:t>
            </a:r>
            <a:r>
              <a:rPr dirty="0" sz="1100">
                <a:latin typeface="Comic Sans MS"/>
                <a:cs typeface="Comic Sans MS"/>
              </a:rPr>
              <a:t>ge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5">
                <a:latin typeface="Comic Sans MS"/>
                <a:cs typeface="Comic Sans MS"/>
              </a:rPr>
              <a:t>in</a:t>
            </a:r>
            <a:r>
              <a:rPr dirty="0" sz="1100">
                <a:latin typeface="Comic Sans MS"/>
                <a:cs typeface="Comic Sans MS"/>
              </a:rPr>
              <a:t>ua</a:t>
            </a:r>
            <a:r>
              <a:rPr dirty="0" sz="1100" spc="-5">
                <a:latin typeface="Comic Sans MS"/>
                <a:cs typeface="Comic Sans MS"/>
              </a:rPr>
              <a:t>ció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gu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inci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io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p</a:t>
            </a:r>
            <a:r>
              <a:rPr dirty="0" sz="1100">
                <a:latin typeface="Comic Sans MS"/>
                <a:cs typeface="Comic Sans MS"/>
              </a:rPr>
              <a:t>lic</a:t>
            </a:r>
            <a:r>
              <a:rPr dirty="0" sz="1100" spc="-5">
                <a:latin typeface="Comic Sans MS"/>
                <a:cs typeface="Comic Sans MS"/>
              </a:rPr>
              <a:t>acion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dagó</a:t>
            </a:r>
            <a:r>
              <a:rPr dirty="0" sz="1100">
                <a:latin typeface="Comic Sans MS"/>
                <a:cs typeface="Comic Sans MS"/>
              </a:rPr>
              <a:t>gi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as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st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s.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ident</a:t>
            </a:r>
            <a:r>
              <a:rPr dirty="0" sz="1100" spc="-10">
                <a:latin typeface="Comic Sans MS"/>
                <a:cs typeface="Comic Sans MS"/>
              </a:rPr>
              <a:t>eme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sigu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10">
                <a:latin typeface="Comic Sans MS"/>
                <a:cs typeface="Comic Sans MS"/>
              </a:rPr>
              <a:t>s</a:t>
            </a:r>
            <a:r>
              <a:rPr dirty="0" sz="1100">
                <a:latin typeface="Comic Sans MS"/>
                <a:cs typeface="Comic Sans MS"/>
              </a:rPr>
              <a:t>urgi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nue</a:t>
            </a:r>
            <a:r>
              <a:rPr dirty="0" sz="1100">
                <a:latin typeface="Comic Sans MS"/>
                <a:cs typeface="Comic Sans MS"/>
              </a:rPr>
              <a:t>vas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ada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í</a:t>
            </a:r>
            <a:r>
              <a:rPr dirty="0" sz="1100">
                <a:latin typeface="Comic Sans MS"/>
                <a:cs typeface="Comic Sans MS"/>
              </a:rPr>
              <a:t>a,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aquí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so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z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con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cí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su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5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600"/>
              </a:lnSpc>
              <a:spcBef>
                <a:spcPts val="10"/>
              </a:spcBef>
            </a:pPr>
            <a:endParaRPr sz="1600"/>
          </a:p>
          <a:p>
            <a:pPr marL="242570" indent="-228600">
              <a:lnSpc>
                <a:spcPct val="100000"/>
              </a:lnSpc>
              <a:buFont typeface="Wingdings"/>
              <a:buChar char=""/>
              <a:tabLst>
                <a:tab pos="243204" algn="l"/>
              </a:tabLst>
            </a:pPr>
            <a:r>
              <a:rPr dirty="0" sz="1200">
                <a:latin typeface="Times New Roman"/>
                <a:cs typeface="Times New Roman"/>
              </a:rPr>
              <a:t>Una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pro</a:t>
            </a:r>
            <a:r>
              <a:rPr dirty="0" sz="1200" spc="-5">
                <a:latin typeface="Times New Roman"/>
                <a:cs typeface="Times New Roman"/>
              </a:rPr>
              <a:t>p</a:t>
            </a:r>
            <a:r>
              <a:rPr dirty="0" sz="1200">
                <a:latin typeface="Times New Roman"/>
                <a:cs typeface="Times New Roman"/>
              </a:rPr>
              <a:t>u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fo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mativa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sobre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minorid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</a:t>
            </a:r>
            <a:endParaRPr sz="1200">
              <a:latin typeface="Times New Roman"/>
              <a:cs typeface="Times New Roman"/>
            </a:endParaRPr>
          </a:p>
          <a:p>
            <a:pPr marL="242570" indent="-228600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43204" algn="l"/>
              </a:tabLst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í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int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gr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l:</a:t>
            </a:r>
            <a:endParaRPr sz="1200">
              <a:latin typeface="Times New Roman"/>
              <a:cs typeface="Times New Roman"/>
            </a:endParaRPr>
          </a:p>
          <a:p>
            <a:pPr marL="242570" indent="-228600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3204" algn="l"/>
              </a:tabLst>
            </a:pPr>
            <a:r>
              <a:rPr dirty="0" sz="1200">
                <a:latin typeface="Times New Roman"/>
                <a:cs typeface="Times New Roman"/>
              </a:rPr>
              <a:t>Cristo pobre 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ru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if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o. (Síntesis)</a:t>
            </a:r>
            <a:endParaRPr sz="1200">
              <a:latin typeface="Times New Roman"/>
              <a:cs typeface="Times New Roman"/>
            </a:endParaRPr>
          </a:p>
          <a:p>
            <a:pPr marL="238125" indent="-225425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238760" algn="l"/>
              </a:tabLst>
            </a:pPr>
            <a:r>
              <a:rPr dirty="0" sz="1200" spc="5">
                <a:latin typeface="Times New Roman"/>
                <a:cs typeface="Times New Roman"/>
              </a:rPr>
              <a:t>¿</a:t>
            </a:r>
            <a:r>
              <a:rPr dirty="0" sz="1200">
                <a:latin typeface="Times New Roman"/>
                <a:cs typeface="Times New Roman"/>
              </a:rPr>
              <a:t>Qué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ir sob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ía f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?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(Cole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io en 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i</a:t>
            </a:r>
            <a:r>
              <a:rPr dirty="0" sz="1200" spc="10">
                <a:latin typeface="Times New Roman"/>
                <a:cs typeface="Times New Roman"/>
              </a:rPr>
              <a:t>x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nt, 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le</a:t>
            </a:r>
            <a:r>
              <a:rPr dirty="0" sz="1200" spc="5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ia, </a:t>
            </a:r>
            <a:r>
              <a:rPr dirty="0" sz="1200" spc="-5">
                <a:latin typeface="Times New Roman"/>
                <a:cs typeface="Times New Roman"/>
              </a:rPr>
              <a:t>O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 spc="10">
                <a:latin typeface="Times New Roman"/>
                <a:cs typeface="Times New Roman"/>
              </a:rPr>
              <a:t>M</a:t>
            </a:r>
            <a:r>
              <a:rPr dirty="0" sz="120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  <a:p>
            <a:pPr marL="242570" indent="-228600">
              <a:lnSpc>
                <a:spcPct val="100000"/>
              </a:lnSpc>
              <a:spcBef>
                <a:spcPts val="740"/>
              </a:spcBef>
              <a:buFont typeface="Wingdings"/>
              <a:buChar char=""/>
              <a:tabLst>
                <a:tab pos="243204" algn="l"/>
              </a:tabLst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Edu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tiv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 (W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ter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H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s, 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M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rú)</a:t>
            </a:r>
            <a:endParaRPr sz="1200">
              <a:latin typeface="Times New Roman"/>
              <a:cs typeface="Times New Roman"/>
            </a:endParaRPr>
          </a:p>
          <a:p>
            <a:pPr marL="242570" indent="-228600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3204" algn="l"/>
              </a:tabLst>
            </a:pPr>
            <a:r>
              <a:rPr dirty="0" sz="1200" spc="-4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m</a:t>
            </a:r>
            <a:r>
              <a:rPr dirty="0" sz="1200" spc="-35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65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p</a:t>
            </a:r>
            <a:r>
              <a:rPr dirty="0" sz="1200" spc="-45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40">
                <a:latin typeface="Times New Roman"/>
                <a:cs typeface="Times New Roman"/>
              </a:rPr>
              <a:t>g</a:t>
            </a:r>
            <a:r>
              <a:rPr dirty="0" sz="1200" spc="-25">
                <a:latin typeface="Times New Roman"/>
                <a:cs typeface="Times New Roman"/>
              </a:rPr>
              <a:t>ó</a:t>
            </a:r>
            <a:r>
              <a:rPr dirty="0" sz="1200" spc="-40">
                <a:latin typeface="Times New Roman"/>
                <a:cs typeface="Times New Roman"/>
              </a:rPr>
              <a:t>g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f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40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35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s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.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(</a:t>
            </a:r>
            <a:r>
              <a:rPr dirty="0" sz="1200" spc="-25">
                <a:latin typeface="Times New Roman"/>
                <a:cs typeface="Times New Roman"/>
              </a:rPr>
              <a:t>J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40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5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</a:t>
            </a:r>
            <a:r>
              <a:rPr dirty="0" sz="1200" spc="-75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P</a:t>
            </a:r>
            <a:r>
              <a:rPr dirty="0" sz="1200" spc="-30">
                <a:latin typeface="Times New Roman"/>
                <a:cs typeface="Times New Roman"/>
              </a:rPr>
              <a:t>é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45">
                <a:latin typeface="Times New Roman"/>
                <a:cs typeface="Times New Roman"/>
              </a:rPr>
              <a:t>e</a:t>
            </a:r>
            <a:r>
              <a:rPr dirty="0" sz="1200" spc="-30">
                <a:latin typeface="Times New Roman"/>
                <a:cs typeface="Times New Roman"/>
              </a:rPr>
              <a:t>z</a:t>
            </a:r>
            <a:r>
              <a:rPr dirty="0" sz="1200">
                <a:latin typeface="Times New Roman"/>
                <a:cs typeface="Times New Roman"/>
              </a:rPr>
              <a:t>,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 spc="-35">
                <a:latin typeface="Times New Roman"/>
                <a:cs typeface="Times New Roman"/>
              </a:rPr>
              <a:t>M</a:t>
            </a:r>
            <a:r>
              <a:rPr dirty="0" sz="1200" spc="-3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  <a:p>
            <a:pPr marL="242570" indent="-228600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243204" algn="l"/>
              </a:tabLst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ía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242570" indent="-228600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3204" algn="l"/>
              </a:tabLst>
            </a:pP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</a:t>
            </a:r>
            <a:r>
              <a:rPr dirty="0" sz="1200" spc="5">
                <a:latin typeface="Times New Roman"/>
                <a:cs typeface="Times New Roman"/>
              </a:rPr>
              <a:t>P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y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to </a:t>
            </a:r>
            <a:r>
              <a:rPr dirty="0" sz="1200" spc="5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E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u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tiv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 (O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M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rú)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63499"/>
            <a:ext cx="7200265" cy="5031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75786" y="2002662"/>
            <a:ext cx="808355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5" b="1" i="1">
                <a:latin typeface="Times New Roman"/>
                <a:cs typeface="Times New Roman"/>
              </a:rPr>
              <a:t>PARTE</a:t>
            </a:r>
            <a:r>
              <a:rPr dirty="0" sz="1600" spc="-5" b="1" i="1">
                <a:latin typeface="Times New Roman"/>
                <a:cs typeface="Times New Roman"/>
              </a:rPr>
              <a:t> </a:t>
            </a:r>
            <a:r>
              <a:rPr dirty="0" sz="1600" spc="-10" b="1" i="1">
                <a:latin typeface="Times New Roman"/>
                <a:cs typeface="Times New Roman"/>
              </a:rPr>
              <a:t>I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35579" y="2693288"/>
            <a:ext cx="1085850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25" b="1" i="1">
                <a:latin typeface="Times New Roman"/>
                <a:cs typeface="Times New Roman"/>
              </a:rPr>
              <a:t>V</a:t>
            </a:r>
            <a:r>
              <a:rPr dirty="0" sz="1600" spc="-10" b="1" i="1">
                <a:latin typeface="Times New Roman"/>
                <a:cs typeface="Times New Roman"/>
              </a:rPr>
              <a:t>OCACI</a:t>
            </a:r>
            <a:r>
              <a:rPr dirty="0" sz="1600" spc="-10" b="1" i="1">
                <a:latin typeface="Times New Roman"/>
                <a:cs typeface="Times New Roman"/>
              </a:rPr>
              <a:t>Ó</a:t>
            </a:r>
            <a:r>
              <a:rPr dirty="0" sz="1600" spc="-15" b="1" i="1">
                <a:latin typeface="Times New Roman"/>
                <a:cs typeface="Times New Roman"/>
              </a:rPr>
              <a:t>N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04742" y="1631314"/>
            <a:ext cx="749300" cy="1949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spc="5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RTE IV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31947" y="2370647"/>
            <a:ext cx="1294130" cy="11233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18745" marR="110489" indent="-3175">
              <a:lnSpc>
                <a:spcPct val="151700"/>
              </a:lnSpc>
            </a:pP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b="1">
                <a:latin typeface="Times New Roman"/>
                <a:cs typeface="Times New Roman"/>
              </a:rPr>
              <a:t>SICOLO</a:t>
            </a:r>
            <a:r>
              <a:rPr dirty="0" sz="1200" spc="-10" b="1">
                <a:latin typeface="Times New Roman"/>
                <a:cs typeface="Times New Roman"/>
              </a:rPr>
              <a:t>G</a:t>
            </a:r>
            <a:r>
              <a:rPr dirty="0" sz="1200" b="1">
                <a:latin typeface="Times New Roman"/>
                <a:cs typeface="Times New Roman"/>
              </a:rPr>
              <a:t>ÍA</a:t>
            </a:r>
            <a:r>
              <a:rPr dirty="0" sz="1200" b="1">
                <a:latin typeface="Times New Roman"/>
                <a:cs typeface="Times New Roman"/>
              </a:rPr>
              <a:t> VOC</a:t>
            </a:r>
            <a:r>
              <a:rPr dirty="0" sz="1200" spc="-5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CION</a:t>
            </a:r>
            <a:r>
              <a:rPr dirty="0" sz="1200" spc="-5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L</a:t>
            </a:r>
            <a:r>
              <a:rPr dirty="0" sz="1200" b="1">
                <a:latin typeface="Times New Roman"/>
                <a:cs typeface="Times New Roman"/>
              </a:rPr>
              <a:t> Y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dirty="0" sz="1200" b="1">
                <a:latin typeface="Times New Roman"/>
                <a:cs typeface="Times New Roman"/>
              </a:rPr>
              <a:t>“</a:t>
            </a:r>
            <a:r>
              <a:rPr dirty="0" sz="1200" spc="-15" b="1">
                <a:latin typeface="Times New Roman"/>
                <a:cs typeface="Times New Roman"/>
              </a:rPr>
              <a:t>F</a:t>
            </a:r>
            <a:r>
              <a:rPr dirty="0" sz="1200" spc="5" b="1">
                <a:latin typeface="Times New Roman"/>
                <a:cs typeface="Times New Roman"/>
              </a:rPr>
              <a:t>R</a:t>
            </a:r>
            <a:r>
              <a:rPr dirty="0" sz="120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CISCA</a:t>
            </a:r>
            <a:r>
              <a:rPr dirty="0" sz="1200" spc="-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”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30066" y="1905126"/>
            <a:ext cx="898525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783590" algn="l"/>
              </a:tabLst>
            </a:pPr>
            <a:r>
              <a:rPr dirty="0" sz="1600" spc="-15" b="1">
                <a:latin typeface="Times New Roman"/>
                <a:cs typeface="Times New Roman"/>
              </a:rPr>
              <a:t>TEMA</a:t>
            </a:r>
            <a:r>
              <a:rPr dirty="0" sz="1600" spc="-15" b="1">
                <a:latin typeface="Times New Roman"/>
                <a:cs typeface="Times New Roman"/>
              </a:rPr>
              <a:t>	</a:t>
            </a:r>
            <a:r>
              <a:rPr dirty="0" sz="1600" spc="-10" b="1">
                <a:latin typeface="Times New Roman"/>
                <a:cs typeface="Times New Roman"/>
              </a:rPr>
              <a:t>8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27147" y="2595752"/>
            <a:ext cx="1905635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Times New Roman"/>
                <a:cs typeface="Times New Roman"/>
              </a:rPr>
              <a:t>Psicología</a:t>
            </a:r>
            <a:r>
              <a:rPr dirty="0" sz="1600" spc="-10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Vocacional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43098" y="1376745"/>
            <a:ext cx="2673350" cy="5054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354965">
              <a:lnSpc>
                <a:spcPct val="134200"/>
              </a:lnSpc>
            </a:pPr>
            <a:r>
              <a:rPr dirty="0" sz="1200" spc="-5" b="1">
                <a:latin typeface="Comic Sans MS"/>
                <a:cs typeface="Comic Sans MS"/>
              </a:rPr>
              <a:t>Áre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10" b="1">
                <a:latin typeface="Comic Sans MS"/>
                <a:cs typeface="Comic Sans MS"/>
              </a:rPr>
              <a:t>s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5" b="1">
                <a:latin typeface="Comic Sans MS"/>
                <a:cs typeface="Comic Sans MS"/>
              </a:rPr>
              <a:t>d</a:t>
            </a:r>
            <a:r>
              <a:rPr dirty="0" sz="1200" b="1">
                <a:latin typeface="Comic Sans MS"/>
                <a:cs typeface="Comic Sans MS"/>
              </a:rPr>
              <a:t>e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es</a:t>
            </a:r>
            <a:r>
              <a:rPr dirty="0" sz="1200" spc="-5" b="1">
                <a:latin typeface="Comic Sans MS"/>
                <a:cs typeface="Comic Sans MS"/>
              </a:rPr>
              <a:t>tru</a:t>
            </a:r>
            <a:r>
              <a:rPr dirty="0" sz="1200" spc="-10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tur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ón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y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5" b="1">
                <a:latin typeface="Comic Sans MS"/>
                <a:cs typeface="Comic Sans MS"/>
              </a:rPr>
              <a:t>Auto</a:t>
            </a:r>
            <a:r>
              <a:rPr dirty="0" sz="1200" spc="5" b="1">
                <a:latin typeface="Comic Sans MS"/>
                <a:cs typeface="Comic Sans MS"/>
              </a:rPr>
              <a:t>d</a:t>
            </a:r>
            <a:r>
              <a:rPr dirty="0" sz="1200" b="1">
                <a:latin typeface="Comic Sans MS"/>
                <a:cs typeface="Comic Sans MS"/>
              </a:rPr>
              <a:t>efini</a:t>
            </a:r>
            <a:r>
              <a:rPr dirty="0" sz="1200" spc="-10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ón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huma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y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.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4208" y="2247244"/>
            <a:ext cx="6635750" cy="13265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44780" marR="6350" indent="180975">
              <a:lnSpc>
                <a:spcPct val="133800"/>
              </a:lnSpc>
            </a:pP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 sigu</a:t>
            </a:r>
            <a:r>
              <a:rPr dirty="0" sz="1100" spc="-5">
                <a:latin typeface="Comic Sans MS"/>
                <a:cs typeface="Comic Sans MS"/>
              </a:rPr>
              <a:t>ient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sque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 </a:t>
            </a:r>
            <a:r>
              <a:rPr dirty="0" sz="1100" spc="-1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p</a:t>
            </a:r>
            <a:r>
              <a:rPr dirty="0" sz="1100">
                <a:latin typeface="Comic Sans MS"/>
                <a:cs typeface="Comic Sans MS"/>
              </a:rPr>
              <a:t>lic</a:t>
            </a:r>
            <a:r>
              <a:rPr dirty="0" sz="1100" spc="-5">
                <a:latin typeface="Comic Sans MS"/>
                <a:cs typeface="Comic Sans MS"/>
              </a:rPr>
              <a:t>ació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incipi</a:t>
            </a:r>
            <a:r>
              <a:rPr dirty="0" sz="1100" spc="-1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psic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gía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ge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al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dim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ns</a:t>
            </a:r>
            <a:r>
              <a:rPr dirty="0" sz="1100">
                <a:latin typeface="Comic Sans MS"/>
                <a:cs typeface="Comic Sans MS"/>
              </a:rPr>
              <a:t>i</a:t>
            </a:r>
            <a:r>
              <a:rPr dirty="0" sz="1100" spc="-5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ciona</a:t>
            </a:r>
            <a:r>
              <a:rPr dirty="0" sz="1100" spc="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950"/>
              </a:lnSpc>
              <a:spcBef>
                <a:spcPts val="38"/>
              </a:spcBef>
            </a:pPr>
            <a:endParaRPr sz="950"/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100"/>
              </a:lnSpc>
            </a:pPr>
            <a:endParaRPr sz="1100"/>
          </a:p>
          <a:p>
            <a:pPr marL="238125" indent="-225425">
              <a:lnSpc>
                <a:spcPct val="100000"/>
              </a:lnSpc>
              <a:buFont typeface="Wingdings"/>
              <a:buChar char=""/>
              <a:tabLst>
                <a:tab pos="238760" algn="l"/>
              </a:tabLst>
            </a:pPr>
            <a:r>
              <a:rPr dirty="0" sz="1200">
                <a:latin typeface="Times New Roman"/>
                <a:cs typeface="Times New Roman"/>
              </a:rPr>
              <a:t>Á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 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stru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tu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u</a:t>
            </a:r>
            <a:r>
              <a:rPr dirty="0" sz="1200" spc="10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od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fini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hum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na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42570" indent="-228600">
              <a:lnSpc>
                <a:spcPct val="100000"/>
              </a:lnSpc>
              <a:spcBef>
                <a:spcPts val="745"/>
              </a:spcBef>
              <a:buFont typeface="Wingdings"/>
              <a:buChar char=""/>
              <a:tabLst>
                <a:tab pos="243204" algn="l"/>
              </a:tabLst>
            </a:pP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titudes de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persona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0367" y="4046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94204" y="4061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747130" y="4416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747003" y="4291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95891" y="4683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946529" y="4815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169922" y="509015"/>
            <a:ext cx="3362960" cy="21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45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1060" y="180339"/>
            <a:ext cx="583374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2842" y="2002662"/>
            <a:ext cx="672465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5" b="1">
                <a:latin typeface="Times New Roman"/>
                <a:cs typeface="Times New Roman"/>
              </a:rPr>
              <a:t>T</a:t>
            </a:r>
            <a:r>
              <a:rPr dirty="0" sz="1600" b="1">
                <a:latin typeface="Times New Roman"/>
                <a:cs typeface="Times New Roman"/>
              </a:rPr>
              <a:t>e</a:t>
            </a:r>
            <a:r>
              <a:rPr dirty="0" sz="1600" spc="-40" b="1">
                <a:latin typeface="Times New Roman"/>
                <a:cs typeface="Times New Roman"/>
              </a:rPr>
              <a:t>m</a:t>
            </a:r>
            <a:r>
              <a:rPr dirty="0" sz="1600" spc="-10" b="1">
                <a:latin typeface="Times New Roman"/>
                <a:cs typeface="Times New Roman"/>
              </a:rPr>
              <a:t>a</a:t>
            </a:r>
            <a:r>
              <a:rPr dirty="0" sz="1600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02051" y="2693288"/>
            <a:ext cx="1153160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5" b="1">
                <a:latin typeface="Times New Roman"/>
                <a:cs typeface="Times New Roman"/>
              </a:rPr>
              <a:t>V</a:t>
            </a:r>
            <a:r>
              <a:rPr dirty="0" sz="1600" spc="-25" b="1">
                <a:latin typeface="Times New Roman"/>
                <a:cs typeface="Times New Roman"/>
              </a:rPr>
              <a:t>O</a:t>
            </a:r>
            <a:r>
              <a:rPr dirty="0" sz="1600" spc="-10" b="1">
                <a:latin typeface="Times New Roman"/>
                <a:cs typeface="Times New Roman"/>
              </a:rPr>
              <a:t>C</a:t>
            </a:r>
            <a:r>
              <a:rPr dirty="0" sz="1600" spc="-15" b="1">
                <a:latin typeface="Times New Roman"/>
                <a:cs typeface="Times New Roman"/>
              </a:rPr>
              <a:t>AC</a:t>
            </a:r>
            <a:r>
              <a:rPr dirty="0" sz="1600" b="1">
                <a:latin typeface="Times New Roman"/>
                <a:cs typeface="Times New Roman"/>
              </a:rPr>
              <a:t>I</a:t>
            </a:r>
            <a:r>
              <a:rPr dirty="0" sz="1600" spc="-25" b="1">
                <a:latin typeface="Times New Roman"/>
                <a:cs typeface="Times New Roman"/>
              </a:rPr>
              <a:t>Ó</a:t>
            </a:r>
            <a:r>
              <a:rPr dirty="0" sz="1600" spc="-15" b="1">
                <a:latin typeface="Times New Roman"/>
                <a:cs typeface="Times New Roman"/>
              </a:rPr>
              <a:t>N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0367" y="4046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94204" y="4061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747130" y="4416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747003" y="4291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95891" y="4683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946529" y="4815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169922" y="509015"/>
            <a:ext cx="3368675" cy="1074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7665" indent="-355600">
              <a:lnSpc>
                <a:spcPct val="100000"/>
              </a:lnSpc>
            </a:pPr>
            <a:r>
              <a:rPr dirty="0" sz="1250" spc="70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5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o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7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0" i="1">
                <a:latin typeface="Lucida Handwriting"/>
                <a:cs typeface="Lucida Handwriting"/>
              </a:rPr>
              <a:t>u</a:t>
            </a:r>
            <a:r>
              <a:rPr dirty="0" sz="1250" spc="45" i="1">
                <a:latin typeface="Lucida Handwriting"/>
                <a:cs typeface="Lucida Handwriting"/>
              </a:rPr>
              <a:t>em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i="1">
                <a:latin typeface="Lucida Handwriting"/>
                <a:cs typeface="Lucida Handwriting"/>
              </a:rPr>
              <a:t> </a:t>
            </a:r>
            <a:r>
              <a:rPr dirty="0" sz="1250" spc="-204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700"/>
              </a:lnSpc>
              <a:spcBef>
                <a:spcPts val="99"/>
              </a:spcBef>
            </a:pPr>
            <a:endParaRPr sz="1700"/>
          </a:p>
          <a:p>
            <a:pPr marL="417830" marR="511809" indent="-50800">
              <a:lnSpc>
                <a:spcPct val="133500"/>
              </a:lnSpc>
            </a:pPr>
            <a:r>
              <a:rPr dirty="0" sz="1200" spc="-20" b="1">
                <a:latin typeface="Comic Sans MS"/>
                <a:cs typeface="Comic Sans MS"/>
              </a:rPr>
              <a:t>E</a:t>
            </a:r>
            <a:r>
              <a:rPr dirty="0" sz="120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u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ón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de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un </a:t>
            </a:r>
            <a:r>
              <a:rPr dirty="0" sz="1200" spc="-5" b="1">
                <a:latin typeface="Comic Sans MS"/>
                <a:cs typeface="Comic Sans MS"/>
              </a:rPr>
              <a:t>jo</a:t>
            </a:r>
            <a:r>
              <a:rPr dirty="0" sz="1200" spc="5" b="1">
                <a:latin typeface="Comic Sans MS"/>
                <a:cs typeface="Comic Sans MS"/>
              </a:rPr>
              <a:t>v</a:t>
            </a:r>
            <a:r>
              <a:rPr dirty="0" sz="1200" spc="-5" b="1">
                <a:latin typeface="Comic Sans MS"/>
                <a:cs typeface="Comic Sans MS"/>
              </a:rPr>
              <a:t>e</a:t>
            </a:r>
            <a:r>
              <a:rPr dirty="0" sz="1200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b="1">
                <a:latin typeface="Comic Sans MS"/>
                <a:cs typeface="Comic Sans MS"/>
              </a:rPr>
              <a:t>d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0" b="1">
                <a:latin typeface="Comic Sans MS"/>
                <a:cs typeface="Comic Sans MS"/>
              </a:rPr>
              <a:t> s</a:t>
            </a:r>
            <a:r>
              <a:rPr dirty="0" sz="1200" b="1">
                <a:latin typeface="Comic Sans MS"/>
                <a:cs typeface="Comic Sans MS"/>
              </a:rPr>
              <a:t>egún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as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rrient</a:t>
            </a:r>
            <a:r>
              <a:rPr dirty="0" sz="1200" spc="-10" b="1">
                <a:latin typeface="Comic Sans MS"/>
                <a:cs typeface="Comic Sans MS"/>
              </a:rPr>
              <a:t>es</a:t>
            </a:r>
            <a:r>
              <a:rPr dirty="0" sz="1200" spc="15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p</a:t>
            </a:r>
            <a:r>
              <a:rPr dirty="0" sz="1200" b="1">
                <a:latin typeface="Comic Sans MS"/>
                <a:cs typeface="Comic Sans MS"/>
              </a:rPr>
              <a:t>si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ógi</a:t>
            </a:r>
            <a:r>
              <a:rPr dirty="0" sz="1200" spc="-20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as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6795" y="1948875"/>
            <a:ext cx="6503670" cy="1574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80975">
              <a:lnSpc>
                <a:spcPct val="133600"/>
              </a:lnSpc>
            </a:pP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 </a:t>
            </a:r>
            <a:r>
              <a:rPr dirty="0" sz="1100" spc="-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sigu</a:t>
            </a:r>
            <a:r>
              <a:rPr dirty="0" sz="1100" spc="-5">
                <a:latin typeface="Comic Sans MS"/>
                <a:cs typeface="Comic Sans MS"/>
              </a:rPr>
              <a:t>ient</a:t>
            </a:r>
            <a:r>
              <a:rPr dirty="0" sz="1100">
                <a:latin typeface="Comic Sans MS"/>
                <a:cs typeface="Comic Sans MS"/>
              </a:rPr>
              <a:t>e 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sque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 </a:t>
            </a:r>
            <a:r>
              <a:rPr dirty="0" sz="1100" spc="-6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5">
                <a:latin typeface="Comic Sans MS"/>
                <a:cs typeface="Comic Sans MS"/>
              </a:rPr>
              <a:t>nt</a:t>
            </a:r>
            <a:r>
              <a:rPr dirty="0" sz="1100">
                <a:latin typeface="Comic Sans MS"/>
                <a:cs typeface="Comic Sans MS"/>
              </a:rPr>
              <a:t>a </a:t>
            </a:r>
            <a:r>
              <a:rPr dirty="0" sz="1100" spc="-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g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cor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ient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5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ico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gi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as </a:t>
            </a:r>
            <a:r>
              <a:rPr dirty="0" sz="1100" spc="-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p</a:t>
            </a:r>
            <a:r>
              <a:rPr dirty="0" sz="1100">
                <a:latin typeface="Comic Sans MS"/>
                <a:cs typeface="Comic Sans MS"/>
              </a:rPr>
              <a:t>lic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as </a:t>
            </a:r>
            <a:r>
              <a:rPr dirty="0" sz="1100" spc="-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al 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so</a:t>
            </a:r>
            <a:r>
              <a:rPr dirty="0" sz="1100">
                <a:latin typeface="Comic Sans MS"/>
                <a:cs typeface="Comic Sans MS"/>
              </a:rPr>
              <a:t> v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ciona</a:t>
            </a:r>
            <a:r>
              <a:rPr dirty="0" sz="1100">
                <a:latin typeface="Comic Sans MS"/>
                <a:cs typeface="Comic Sans MS"/>
              </a:rPr>
              <a:t>l.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950"/>
              </a:lnSpc>
              <a:spcBef>
                <a:spcPts val="40"/>
              </a:spcBef>
            </a:pPr>
            <a:endParaRPr sz="950"/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100"/>
              </a:lnSpc>
            </a:pPr>
            <a:endParaRPr sz="1100"/>
          </a:p>
          <a:p>
            <a:pPr marL="240029" indent="-227329">
              <a:lnSpc>
                <a:spcPct val="100000"/>
              </a:lnSpc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Ap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ndi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je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So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iabilid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Pro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undo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514" y="167004"/>
            <a:ext cx="7195819" cy="49282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4845" y="166369"/>
            <a:ext cx="3610609" cy="4912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6279" y="241299"/>
            <a:ext cx="3579367" cy="49161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5485" y="172719"/>
            <a:ext cx="3581400" cy="4918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5829" y="1663319"/>
            <a:ext cx="3166745" cy="197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5" b="1">
                <a:latin typeface="Comic Sans MS"/>
                <a:cs typeface="Comic Sans MS"/>
              </a:rPr>
              <a:t>A</a:t>
            </a:r>
            <a:r>
              <a:rPr dirty="0" sz="1200" spc="-10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ón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p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5" b="1">
                <a:latin typeface="Comic Sans MS"/>
                <a:cs typeface="Comic Sans MS"/>
              </a:rPr>
              <a:t>P</a:t>
            </a:r>
            <a:r>
              <a:rPr dirty="0" sz="1200" spc="10" b="1">
                <a:latin typeface="Comic Sans MS"/>
                <a:cs typeface="Comic Sans MS"/>
              </a:rPr>
              <a:t>s</a:t>
            </a:r>
            <a:r>
              <a:rPr dirty="0" sz="1200" b="1">
                <a:latin typeface="Comic Sans MS"/>
                <a:cs typeface="Comic Sans MS"/>
              </a:rPr>
              <a:t>i</a:t>
            </a:r>
            <a:r>
              <a:rPr dirty="0" sz="1200" spc="-5" b="1">
                <a:latin typeface="Comic Sans MS"/>
                <a:cs typeface="Comic Sans MS"/>
              </a:rPr>
              <a:t>c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l</a:t>
            </a:r>
            <a:r>
              <a:rPr dirty="0" sz="1200" b="1">
                <a:latin typeface="Comic Sans MS"/>
                <a:cs typeface="Comic Sans MS"/>
              </a:rPr>
              <a:t>ogía </a:t>
            </a:r>
            <a:r>
              <a:rPr dirty="0" sz="1200" spc="-10" b="1">
                <a:latin typeface="Comic Sans MS"/>
                <a:cs typeface="Comic Sans MS"/>
              </a:rPr>
              <a:t>“</a:t>
            </a:r>
            <a:r>
              <a:rPr dirty="0" sz="1200" b="1">
                <a:latin typeface="Comic Sans MS"/>
                <a:cs typeface="Comic Sans MS"/>
              </a:rPr>
              <a:t>Fra</a:t>
            </a:r>
            <a:r>
              <a:rPr dirty="0" sz="1200" spc="-5" b="1">
                <a:latin typeface="Comic Sans MS"/>
                <a:cs typeface="Comic Sans MS"/>
              </a:rPr>
              <a:t>nc</a:t>
            </a:r>
            <a:r>
              <a:rPr dirty="0" sz="1200" b="1">
                <a:latin typeface="Comic Sans MS"/>
                <a:cs typeface="Comic Sans MS"/>
              </a:rPr>
              <a:t>is</a:t>
            </a:r>
            <a:r>
              <a:rPr dirty="0" sz="1200" spc="-5" b="1">
                <a:latin typeface="Comic Sans MS"/>
                <a:cs typeface="Comic Sans MS"/>
              </a:rPr>
              <a:t>c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b="1">
                <a:latin typeface="Comic Sans MS"/>
                <a:cs typeface="Comic Sans MS"/>
              </a:rPr>
              <a:t>a”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795" y="2226076"/>
            <a:ext cx="6504305" cy="687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 indent="180975">
              <a:lnSpc>
                <a:spcPct val="133700"/>
              </a:lnSpc>
            </a:pP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13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1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gi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12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12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od</a:t>
            </a:r>
            <a:r>
              <a:rPr dirty="0" sz="1100" spc="5">
                <a:latin typeface="Comic Sans MS"/>
                <a:cs typeface="Comic Sans MS"/>
              </a:rPr>
              <a:t>e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14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ci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1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pia</a:t>
            </a:r>
            <a:r>
              <a:rPr dirty="0" sz="1100" spc="-10">
                <a:latin typeface="Comic Sans MS"/>
                <a:cs typeface="Comic Sans MS"/>
              </a:rPr>
              <a:t>me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10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13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xi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1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una</a:t>
            </a:r>
            <a:r>
              <a:rPr dirty="0" sz="1100" spc="1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psic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logía</a:t>
            </a:r>
            <a:r>
              <a:rPr dirty="0" sz="1100" spc="12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20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1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1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sí</a:t>
            </a:r>
            <a:r>
              <a:rPr dirty="0" sz="1100" spc="14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int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ar 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5">
                <a:latin typeface="Comic Sans MS"/>
                <a:cs typeface="Comic Sans MS"/>
              </a:rPr>
              <a:t>ac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 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una 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int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ció</a:t>
            </a:r>
            <a:r>
              <a:rPr dirty="0" sz="1100">
                <a:latin typeface="Comic Sans MS"/>
                <a:cs typeface="Comic Sans MS"/>
              </a:rPr>
              <a:t>n 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 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p</a:t>
            </a:r>
            <a:r>
              <a:rPr dirty="0" sz="1100">
                <a:latin typeface="Comic Sans MS"/>
                <a:cs typeface="Comic Sans MS"/>
              </a:rPr>
              <a:t>lic</a:t>
            </a:r>
            <a:r>
              <a:rPr dirty="0" sz="1100" spc="-5">
                <a:latin typeface="Comic Sans MS"/>
                <a:cs typeface="Comic Sans MS"/>
              </a:rPr>
              <a:t>aci</a:t>
            </a:r>
            <a:r>
              <a:rPr dirty="0" sz="1100" spc="5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n 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 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 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psic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gía 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ge</a:t>
            </a:r>
            <a:r>
              <a:rPr dirty="0" sz="1100" spc="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al 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sde 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 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x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ienci</a:t>
            </a:r>
            <a:r>
              <a:rPr dirty="0" sz="1100">
                <a:latin typeface="Comic Sans MS"/>
                <a:cs typeface="Comic Sans MS"/>
              </a:rPr>
              <a:t>a 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>
                <a:latin typeface="Comic Sans MS"/>
                <a:cs typeface="Comic Sans MS"/>
              </a:rPr>
              <a:t> 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sp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cti</a:t>
            </a:r>
            <a:r>
              <a:rPr dirty="0" sz="1100" spc="5">
                <a:latin typeface="Comic Sans MS"/>
                <a:cs typeface="Comic Sans MS"/>
              </a:rPr>
              <a:t>v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f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20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20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cial</a:t>
            </a:r>
            <a:r>
              <a:rPr dirty="0" sz="1100" spc="-10">
                <a:latin typeface="Comic Sans MS"/>
                <a:cs typeface="Comic Sans MS"/>
              </a:rPr>
              <a:t>me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 la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id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 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C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20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0367" y="497974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94204" y="499486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747130" y="534996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747003" y="52247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0"/>
                </a:lnTo>
                <a:lnTo>
                  <a:pt x="13208" y="13080"/>
                </a:lnTo>
                <a:lnTo>
                  <a:pt x="5969" y="13080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95891" y="561720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70"/>
                </a:moveTo>
                <a:lnTo>
                  <a:pt x="24475" y="13208"/>
                </a:lnTo>
                <a:lnTo>
                  <a:pt x="24475" y="5969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9"/>
                </a:lnTo>
                <a:lnTo>
                  <a:pt x="50764" y="13208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946529" y="574928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169922" y="603503"/>
            <a:ext cx="3362960" cy="21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70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50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4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o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45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50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6454" y="1556130"/>
            <a:ext cx="786765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5" b="1">
                <a:latin typeface="Times New Roman"/>
                <a:cs typeface="Times New Roman"/>
              </a:rPr>
              <a:t>TEMA</a:t>
            </a:r>
            <a:r>
              <a:rPr dirty="0" sz="1600" spc="-5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9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34995" y="2145552"/>
            <a:ext cx="1289050" cy="701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96215">
              <a:lnSpc>
                <a:spcPct val="141400"/>
              </a:lnSpc>
            </a:pPr>
            <a:r>
              <a:rPr dirty="0" sz="1600" spc="-10" b="1">
                <a:latin typeface="Times New Roman"/>
                <a:cs typeface="Times New Roman"/>
              </a:rPr>
              <a:t>Psicología </a:t>
            </a:r>
            <a:r>
              <a:rPr dirty="0" sz="1600" spc="-10" b="1">
                <a:latin typeface="Times New Roman"/>
                <a:cs typeface="Times New Roman"/>
              </a:rPr>
              <a:t>“Franciscana”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0154" y="1305118"/>
            <a:ext cx="2536825" cy="5054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2540">
              <a:lnSpc>
                <a:spcPct val="134200"/>
              </a:lnSpc>
              <a:tabLst>
                <a:tab pos="1845945" algn="l"/>
              </a:tabLst>
            </a:pPr>
            <a:r>
              <a:rPr dirty="0" sz="1200" spc="-15" b="1">
                <a:latin typeface="Comic Sans MS"/>
                <a:cs typeface="Comic Sans MS"/>
              </a:rPr>
              <a:t>P</a:t>
            </a:r>
            <a:r>
              <a:rPr dirty="0" sz="1200" b="1">
                <a:latin typeface="Comic Sans MS"/>
                <a:cs typeface="Comic Sans MS"/>
              </a:rPr>
              <a:t>ers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d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b="1">
                <a:latin typeface="Comic Sans MS"/>
                <a:cs typeface="Comic Sans MS"/>
              </a:rPr>
              <a:t>d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de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F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20" b="1">
                <a:latin typeface="Comic Sans MS"/>
                <a:cs typeface="Comic Sans MS"/>
              </a:rPr>
              <a:t>n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s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de</a:t>
            </a:r>
            <a:r>
              <a:rPr dirty="0" sz="1200" spc="-5" b="1">
                <a:latin typeface="Comic Sans MS"/>
                <a:cs typeface="Comic Sans MS"/>
              </a:rPr>
              <a:t> Asís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se</a:t>
            </a:r>
            <a:r>
              <a:rPr dirty="0" sz="1200" b="1">
                <a:latin typeface="Comic Sans MS"/>
                <a:cs typeface="Comic Sans MS"/>
              </a:rPr>
              <a:t>gún</a:t>
            </a:r>
            <a:r>
              <a:rPr dirty="0" sz="1200" spc="-1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Tom</a:t>
            </a:r>
            <a:r>
              <a:rPr dirty="0" sz="1200" spc="-5" b="1">
                <a:latin typeface="Comic Sans MS"/>
                <a:cs typeface="Comic Sans MS"/>
              </a:rPr>
              <a:t>á</a:t>
            </a:r>
            <a:r>
              <a:rPr dirty="0" sz="1200" spc="-10" b="1">
                <a:latin typeface="Comic Sans MS"/>
                <a:cs typeface="Comic Sans MS"/>
              </a:rPr>
              <a:t>s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5" b="1">
                <a:latin typeface="Comic Sans MS"/>
                <a:cs typeface="Comic Sans MS"/>
              </a:rPr>
              <a:t>d</a:t>
            </a:r>
            <a:r>
              <a:rPr dirty="0" sz="1200" b="1">
                <a:latin typeface="Comic Sans MS"/>
                <a:cs typeface="Comic Sans MS"/>
              </a:rPr>
              <a:t>e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Cel</a:t>
            </a:r>
            <a:r>
              <a:rPr dirty="0" sz="1200" spc="-2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b="1">
                <a:latin typeface="Comic Sans MS"/>
                <a:cs typeface="Comic Sans MS"/>
              </a:rPr>
              <a:t>	(</a:t>
            </a:r>
            <a:r>
              <a:rPr dirty="0" sz="1200" spc="-5" b="1">
                <a:latin typeface="Comic Sans MS"/>
                <a:cs typeface="Comic Sans MS"/>
              </a:rPr>
              <a:t>1Ce</a:t>
            </a:r>
            <a:r>
              <a:rPr dirty="0" sz="1200" b="1">
                <a:latin typeface="Comic Sans MS"/>
                <a:cs typeface="Comic Sans MS"/>
              </a:rPr>
              <a:t>l</a:t>
            </a:r>
            <a:r>
              <a:rPr dirty="0" sz="1200" spc="-5" b="1">
                <a:latin typeface="Comic Sans MS"/>
                <a:cs typeface="Comic Sans MS"/>
              </a:rPr>
              <a:t> 83)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795" y="2476433"/>
            <a:ext cx="6507480" cy="462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80975">
              <a:lnSpc>
                <a:spcPct val="133600"/>
              </a:lnSpc>
            </a:pP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 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Fu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te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F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ci</a:t>
            </a:r>
            <a:r>
              <a:rPr dirty="0" sz="1100">
                <a:latin typeface="Comic Sans MS"/>
                <a:cs typeface="Comic Sans MS"/>
              </a:rPr>
              <a:t>sca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as 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ncon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ste 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at</a:t>
            </a:r>
            <a:r>
              <a:rPr dirty="0" sz="1100">
                <a:latin typeface="Comic Sans MS"/>
                <a:cs typeface="Comic Sans MS"/>
              </a:rPr>
              <a:t>o </a:t>
            </a:r>
            <a:r>
              <a:rPr dirty="0" sz="1100" spc="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 </a:t>
            </a:r>
            <a:r>
              <a:rPr dirty="0" sz="1100" spc="3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6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2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e </a:t>
            </a:r>
            <a:r>
              <a:rPr dirty="0" sz="1100" spc="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una 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sc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ip</a:t>
            </a:r>
            <a:r>
              <a:rPr dirty="0" sz="1100" spc="-15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ió</a:t>
            </a:r>
            <a:r>
              <a:rPr dirty="0" sz="1100">
                <a:latin typeface="Comic Sans MS"/>
                <a:cs typeface="Comic Sans MS"/>
              </a:rPr>
              <a:t>n 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 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>
                <a:latin typeface="Comic Sans MS"/>
                <a:cs typeface="Comic Sans MS"/>
              </a:rPr>
              <a:t> 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so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lid</a:t>
            </a:r>
            <a:r>
              <a:rPr dirty="0" sz="1100" spc="-10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cis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dánd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dato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nt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psic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gi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o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foló</a:t>
            </a:r>
            <a:r>
              <a:rPr dirty="0" sz="1100">
                <a:latin typeface="Comic Sans MS"/>
                <a:cs typeface="Comic Sans MS"/>
              </a:rPr>
              <a:t>gi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>
                <a:latin typeface="Comic Sans MS"/>
                <a:cs typeface="Comic Sans MS"/>
              </a:rPr>
              <a:t>s.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5731" y="3628389"/>
            <a:ext cx="2344420" cy="1949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rson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 de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08607" y="33731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2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2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8" y="1564"/>
                </a:lnTo>
                <a:lnTo>
                  <a:pt x="3833259" y="8119"/>
                </a:lnTo>
                <a:lnTo>
                  <a:pt x="3827430" y="18223"/>
                </a:lnTo>
                <a:lnTo>
                  <a:pt x="3826637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782445" y="338864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09"/>
                </a:moveTo>
                <a:lnTo>
                  <a:pt x="3753" y="61842"/>
                </a:lnTo>
                <a:lnTo>
                  <a:pt x="13584" y="52353"/>
                </a:lnTo>
                <a:lnTo>
                  <a:pt x="3852799" y="49120"/>
                </a:lnTo>
                <a:lnTo>
                  <a:pt x="3852799" y="22958"/>
                </a:lnTo>
                <a:lnTo>
                  <a:pt x="3856586" y="9425"/>
                </a:lnTo>
                <a:lnTo>
                  <a:pt x="3866480" y="0"/>
                </a:lnTo>
                <a:lnTo>
                  <a:pt x="3884614" y="320"/>
                </a:lnTo>
                <a:lnTo>
                  <a:pt x="3896844" y="5440"/>
                </a:lnTo>
                <a:lnTo>
                  <a:pt x="3903567" y="14066"/>
                </a:lnTo>
                <a:lnTo>
                  <a:pt x="3905250" y="337283"/>
                </a:lnTo>
                <a:lnTo>
                  <a:pt x="3901479" y="350845"/>
                </a:lnTo>
                <a:lnTo>
                  <a:pt x="3891606" y="360275"/>
                </a:lnTo>
                <a:lnTo>
                  <a:pt x="52324" y="363445"/>
                </a:lnTo>
                <a:lnTo>
                  <a:pt x="52324" y="389734"/>
                </a:lnTo>
                <a:lnTo>
                  <a:pt x="48553" y="403240"/>
                </a:lnTo>
                <a:lnTo>
                  <a:pt x="38680" y="412700"/>
                </a:lnTo>
                <a:lnTo>
                  <a:pt x="20576" y="412351"/>
                </a:lnTo>
                <a:lnTo>
                  <a:pt x="8366" y="407182"/>
                </a:lnTo>
                <a:lnTo>
                  <a:pt x="1662" y="398530"/>
                </a:lnTo>
                <a:lnTo>
                  <a:pt x="0" y="7540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635244" y="37434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288" y="13643"/>
                </a:lnTo>
                <a:lnTo>
                  <a:pt x="39850" y="9873"/>
                </a:lnTo>
                <a:lnTo>
                  <a:pt x="4928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635244" y="36182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1"/>
                </a:moveTo>
                <a:lnTo>
                  <a:pt x="26288" y="0"/>
                </a:lnTo>
                <a:lnTo>
                  <a:pt x="26288" y="7238"/>
                </a:lnTo>
                <a:lnTo>
                  <a:pt x="20446" y="13080"/>
                </a:lnTo>
                <a:lnTo>
                  <a:pt x="13207" y="13080"/>
                </a:lnTo>
                <a:lnTo>
                  <a:pt x="5968" y="13080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784131" y="40106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70"/>
                </a:moveTo>
                <a:lnTo>
                  <a:pt x="24475" y="13208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8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834769" y="41427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057145" y="441959"/>
            <a:ext cx="3362960" cy="21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70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50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5" i="1">
                <a:latin typeface="Lucida Handwriting"/>
                <a:cs typeface="Lucida Handwriting"/>
              </a:rPr>
              <a:t>ar</a:t>
            </a:r>
            <a:r>
              <a:rPr dirty="0" sz="1250" spc="-4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30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o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7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0" i="1">
                <a:latin typeface="Lucida Handwriting"/>
                <a:cs typeface="Lucida Handwriting"/>
              </a:rPr>
              <a:t>u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30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50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8779" y="180339"/>
            <a:ext cx="4225925" cy="4916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0367" y="332874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94204" y="334386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747130" y="369896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747003" y="35737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0"/>
                </a:lnTo>
                <a:lnTo>
                  <a:pt x="13208" y="13080"/>
                </a:lnTo>
                <a:lnTo>
                  <a:pt x="5969" y="13080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95891" y="396620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70"/>
                </a:moveTo>
                <a:lnTo>
                  <a:pt x="24475" y="13208"/>
                </a:lnTo>
                <a:lnTo>
                  <a:pt x="24475" y="5969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9"/>
                </a:lnTo>
                <a:lnTo>
                  <a:pt x="50764" y="13208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946529" y="409828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26795" y="437388"/>
            <a:ext cx="6505575" cy="40995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849755" indent="-194310">
              <a:lnSpc>
                <a:spcPct val="100000"/>
              </a:lnSpc>
            </a:pPr>
            <a:r>
              <a:rPr dirty="0" sz="1250" spc="70" i="1">
                <a:latin typeface="Lucida Handwriting"/>
                <a:cs typeface="Lucida Handwriting"/>
              </a:rPr>
              <a:t>I</a:t>
            </a:r>
            <a:r>
              <a:rPr dirty="0" sz="1250" spc="50" i="1">
                <a:latin typeface="Lucida Handwriting"/>
                <a:cs typeface="Lucida Handwriting"/>
              </a:rPr>
              <a:t>nd</a:t>
            </a: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5" i="1">
                <a:latin typeface="Lucida Handwriting"/>
                <a:cs typeface="Lucida Handwriting"/>
              </a:rPr>
              <a:t>io</a:t>
            </a:r>
            <a:r>
              <a:rPr dirty="0" sz="1250" spc="50" i="1">
                <a:latin typeface="Lucida Handwriting"/>
                <a:cs typeface="Lucida Handwriting"/>
              </a:rPr>
              <a:t>n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p</a:t>
            </a:r>
            <a:r>
              <a:rPr dirty="0" sz="1250" spc="50" i="1">
                <a:latin typeface="Lucida Handwriting"/>
                <a:cs typeface="Lucida Handwriting"/>
              </a:rPr>
              <a:t>ar</a:t>
            </a:r>
            <a:r>
              <a:rPr dirty="0" sz="1250" spc="-4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o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70" i="1">
                <a:latin typeface="Lucida Handwriting"/>
                <a:cs typeface="Lucida Handwriting"/>
              </a:rPr>
              <a:t>s</a:t>
            </a:r>
            <a:r>
              <a:rPr dirty="0" sz="1250" spc="-35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55" i="1">
                <a:latin typeface="Lucida Handwriting"/>
                <a:cs typeface="Lucida Handwriting"/>
              </a:rPr>
              <a:t>em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50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600"/>
              </a:lnSpc>
              <a:spcBef>
                <a:spcPts val="2"/>
              </a:spcBef>
            </a:pPr>
            <a:endParaRPr sz="600"/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200"/>
              </a:lnSpc>
            </a:pPr>
            <a:endParaRPr sz="1200"/>
          </a:p>
          <a:p>
            <a:pPr marL="2578100" marR="1842770" indent="-728980">
              <a:lnSpc>
                <a:spcPct val="133300"/>
              </a:lnSpc>
            </a:pPr>
            <a:r>
              <a:rPr dirty="0" sz="1200" spc="-10" b="1">
                <a:latin typeface="Comic Sans MS"/>
                <a:cs typeface="Comic Sans MS"/>
              </a:rPr>
              <a:t>La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p</a:t>
            </a:r>
            <a:r>
              <a:rPr dirty="0" sz="1200" b="1">
                <a:latin typeface="Comic Sans MS"/>
                <a:cs typeface="Comic Sans MS"/>
              </a:rPr>
              <a:t>er</a:t>
            </a:r>
            <a:r>
              <a:rPr dirty="0" sz="1200" spc="-10" b="1">
                <a:latin typeface="Comic Sans MS"/>
                <a:cs typeface="Comic Sans MS"/>
              </a:rPr>
              <a:t>s</a:t>
            </a:r>
            <a:r>
              <a:rPr dirty="0" sz="1200" spc="-5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d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b="1">
                <a:latin typeface="Comic Sans MS"/>
                <a:cs typeface="Comic Sans MS"/>
              </a:rPr>
              <a:t>d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de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F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s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de</a:t>
            </a:r>
            <a:r>
              <a:rPr dirty="0" sz="1200" spc="-5" b="1">
                <a:latin typeface="Comic Sans MS"/>
                <a:cs typeface="Comic Sans MS"/>
              </a:rPr>
              <a:t> Así</a:t>
            </a:r>
            <a:r>
              <a:rPr dirty="0" sz="1200" spc="5" b="1">
                <a:latin typeface="Comic Sans MS"/>
                <a:cs typeface="Comic Sans MS"/>
              </a:rPr>
              <a:t>s</a:t>
            </a:r>
            <a:r>
              <a:rPr dirty="0" sz="1200" spc="-10" b="1">
                <a:latin typeface="Comic Sans MS"/>
                <a:cs typeface="Comic Sans MS"/>
              </a:rPr>
              <a:t>:</a:t>
            </a:r>
            <a:r>
              <a:rPr dirty="0" sz="1200" spc="-10" b="1">
                <a:latin typeface="Comic Sans MS"/>
                <a:cs typeface="Comic Sans MS"/>
              </a:rPr>
              <a:t> es</a:t>
            </a:r>
            <a:r>
              <a:rPr dirty="0" sz="1200" spc="-5" b="1">
                <a:latin typeface="Comic Sans MS"/>
                <a:cs typeface="Comic Sans MS"/>
              </a:rPr>
              <a:t>tudi</a:t>
            </a:r>
            <a:r>
              <a:rPr dirty="0" sz="1200" b="1">
                <a:latin typeface="Comic Sans MS"/>
                <a:cs typeface="Comic Sans MS"/>
              </a:rPr>
              <a:t>o </a:t>
            </a:r>
            <a:r>
              <a:rPr dirty="0" sz="1200" spc="-20" b="1">
                <a:latin typeface="Comic Sans MS"/>
                <a:cs typeface="Comic Sans MS"/>
              </a:rPr>
              <a:t>p</a:t>
            </a:r>
            <a:r>
              <a:rPr dirty="0" sz="1200" b="1">
                <a:latin typeface="Comic Sans MS"/>
                <a:cs typeface="Comic Sans MS"/>
              </a:rPr>
              <a:t>si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ógi</a:t>
            </a:r>
            <a:r>
              <a:rPr dirty="0" sz="1200" spc="-20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endParaRPr sz="1200">
              <a:latin typeface="Comic Sans MS"/>
              <a:cs typeface="Comic Sans MS"/>
            </a:endParaRPr>
          </a:p>
          <a:p>
            <a:pPr>
              <a:lnSpc>
                <a:spcPts val="1700"/>
              </a:lnSpc>
              <a:spcBef>
                <a:spcPts val="95"/>
              </a:spcBef>
            </a:pPr>
            <a:endParaRPr sz="1700"/>
          </a:p>
          <a:p>
            <a:pPr marL="12700" marR="6350" indent="180975">
              <a:lnSpc>
                <a:spcPct val="133600"/>
              </a:lnSpc>
            </a:pP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z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su</a:t>
            </a:r>
            <a:r>
              <a:rPr dirty="0" sz="1100" spc="-10">
                <a:latin typeface="Comic Sans MS"/>
                <a:cs typeface="Comic Sans MS"/>
              </a:rPr>
              <a:t>me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</a:t>
            </a:r>
            <a:r>
              <a:rPr dirty="0" sz="1100" spc="-5">
                <a:latin typeface="Comic Sans MS"/>
                <a:cs typeface="Comic Sans MS"/>
              </a:rPr>
              <a:t> fen</a:t>
            </a:r>
            <a:r>
              <a:rPr dirty="0" sz="1100" spc="-10">
                <a:latin typeface="Comic Sans MS"/>
                <a:cs typeface="Comic Sans MS"/>
              </a:rPr>
              <a:t>ome</a:t>
            </a:r>
            <a:r>
              <a:rPr dirty="0" sz="1100" spc="-5">
                <a:latin typeface="Comic Sans MS"/>
                <a:cs typeface="Comic Sans MS"/>
              </a:rPr>
              <a:t>na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studio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Ro</a:t>
            </a:r>
            <a:r>
              <a:rPr dirty="0" sz="1100">
                <a:latin typeface="Comic Sans MS"/>
                <a:cs typeface="Comic Sans MS"/>
              </a:rPr>
              <a:t>b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10">
                <a:latin typeface="Comic Sans MS"/>
                <a:cs typeface="Comic Sans MS"/>
              </a:rPr>
              <a:t>Z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va</a:t>
            </a:r>
            <a:r>
              <a:rPr dirty="0" sz="1100" spc="-2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2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sob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so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ad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ci</a:t>
            </a:r>
            <a:r>
              <a:rPr dirty="0" sz="1100">
                <a:latin typeface="Comic Sans MS"/>
                <a:cs typeface="Comic Sans MS"/>
              </a:rPr>
              <a:t>sco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sde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lo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ás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ge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humano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sta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lo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spi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itua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í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tico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400"/>
              </a:lnSpc>
              <a:spcBef>
                <a:spcPts val="90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z="1200" spc="-7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125">
                <a:latin typeface="Times New Roman"/>
                <a:cs typeface="Times New Roman"/>
              </a:rPr>
              <a:t> </a:t>
            </a:r>
            <a:r>
              <a:rPr dirty="0" sz="1200" spc="-50">
                <a:latin typeface="Times New Roman"/>
                <a:cs typeface="Times New Roman"/>
              </a:rPr>
              <a:t>p</a:t>
            </a:r>
            <a:r>
              <a:rPr dirty="0" sz="1200" spc="-65">
                <a:latin typeface="Times New Roman"/>
                <a:cs typeface="Times New Roman"/>
              </a:rPr>
              <a:t>er</a:t>
            </a:r>
            <a:r>
              <a:rPr dirty="0" sz="1200" spc="-60">
                <a:latin typeface="Times New Roman"/>
                <a:cs typeface="Times New Roman"/>
              </a:rPr>
              <a:t>son</a:t>
            </a:r>
            <a:r>
              <a:rPr dirty="0" sz="1200" spc="-65">
                <a:latin typeface="Times New Roman"/>
                <a:cs typeface="Times New Roman"/>
              </a:rPr>
              <a:t>a</a:t>
            </a:r>
            <a:r>
              <a:rPr dirty="0" sz="1200" spc="-60">
                <a:latin typeface="Times New Roman"/>
                <a:cs typeface="Times New Roman"/>
              </a:rPr>
              <a:t>lid</a:t>
            </a:r>
            <a:r>
              <a:rPr dirty="0" sz="1200" spc="-6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120">
                <a:latin typeface="Times New Roman"/>
                <a:cs typeface="Times New Roman"/>
              </a:rPr>
              <a:t> </a:t>
            </a:r>
            <a:r>
              <a:rPr dirty="0" sz="1200" spc="-5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125">
                <a:latin typeface="Times New Roman"/>
                <a:cs typeface="Times New Roman"/>
              </a:rPr>
              <a:t> </a:t>
            </a:r>
            <a:r>
              <a:rPr dirty="0" sz="1200" spc="-60">
                <a:latin typeface="Times New Roman"/>
                <a:cs typeface="Times New Roman"/>
              </a:rPr>
              <a:t>F</a:t>
            </a:r>
            <a:r>
              <a:rPr dirty="0" sz="1200" spc="-65">
                <a:latin typeface="Times New Roman"/>
                <a:cs typeface="Times New Roman"/>
              </a:rPr>
              <a:t>ra</a:t>
            </a:r>
            <a:r>
              <a:rPr dirty="0" sz="1200" spc="-50">
                <a:latin typeface="Times New Roman"/>
                <a:cs typeface="Times New Roman"/>
              </a:rPr>
              <a:t>n</a:t>
            </a:r>
            <a:r>
              <a:rPr dirty="0" sz="1200" spc="-65">
                <a:latin typeface="Times New Roman"/>
                <a:cs typeface="Times New Roman"/>
              </a:rPr>
              <a:t>c</a:t>
            </a:r>
            <a:r>
              <a:rPr dirty="0" sz="1200" spc="-60">
                <a:latin typeface="Times New Roman"/>
                <a:cs typeface="Times New Roman"/>
              </a:rPr>
              <a:t>is</a:t>
            </a:r>
            <a:r>
              <a:rPr dirty="0" sz="1200" spc="-5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120">
                <a:latin typeface="Times New Roman"/>
                <a:cs typeface="Times New Roman"/>
              </a:rPr>
              <a:t> </a:t>
            </a:r>
            <a:r>
              <a:rPr dirty="0" sz="1200" spc="-6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125">
                <a:latin typeface="Times New Roman"/>
                <a:cs typeface="Times New Roman"/>
              </a:rPr>
              <a:t> </a:t>
            </a:r>
            <a:r>
              <a:rPr dirty="0" sz="1200" spc="-65">
                <a:latin typeface="Times New Roman"/>
                <a:cs typeface="Times New Roman"/>
              </a:rPr>
              <a:t>A</a:t>
            </a:r>
            <a:r>
              <a:rPr dirty="0" sz="1200" spc="-60">
                <a:latin typeface="Times New Roman"/>
                <a:cs typeface="Times New Roman"/>
              </a:rPr>
              <a:t>sís</a:t>
            </a:r>
            <a:r>
              <a:rPr dirty="0" sz="1200">
                <a:latin typeface="Times New Roman"/>
                <a:cs typeface="Times New Roman"/>
              </a:rPr>
              <a:t>:</a:t>
            </a:r>
            <a:r>
              <a:rPr dirty="0" sz="1200" spc="120">
                <a:latin typeface="Times New Roman"/>
                <a:cs typeface="Times New Roman"/>
              </a:rPr>
              <a:t> </a:t>
            </a:r>
            <a:r>
              <a:rPr dirty="0" sz="1200" spc="-65">
                <a:latin typeface="Times New Roman"/>
                <a:cs typeface="Times New Roman"/>
              </a:rPr>
              <a:t>E</a:t>
            </a:r>
            <a:r>
              <a:rPr dirty="0" sz="1200" spc="-60">
                <a:latin typeface="Times New Roman"/>
                <a:cs typeface="Times New Roman"/>
              </a:rPr>
              <a:t>studi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120">
                <a:latin typeface="Times New Roman"/>
                <a:cs typeface="Times New Roman"/>
              </a:rPr>
              <a:t> </a:t>
            </a:r>
            <a:r>
              <a:rPr dirty="0" sz="1200" spc="-60">
                <a:latin typeface="Times New Roman"/>
                <a:cs typeface="Times New Roman"/>
              </a:rPr>
              <a:t>psi</a:t>
            </a:r>
            <a:r>
              <a:rPr dirty="0" sz="1200" spc="-65">
                <a:latin typeface="Times New Roman"/>
                <a:cs typeface="Times New Roman"/>
              </a:rPr>
              <a:t>c</a:t>
            </a:r>
            <a:r>
              <a:rPr dirty="0" sz="1200" spc="-60">
                <a:latin typeface="Times New Roman"/>
                <a:cs typeface="Times New Roman"/>
              </a:rPr>
              <a:t>oló</a:t>
            </a:r>
            <a:r>
              <a:rPr dirty="0" sz="1200" spc="-75">
                <a:latin typeface="Times New Roman"/>
                <a:cs typeface="Times New Roman"/>
              </a:rPr>
              <a:t>g</a:t>
            </a:r>
            <a:r>
              <a:rPr dirty="0" sz="1200" spc="-60">
                <a:latin typeface="Times New Roman"/>
                <a:cs typeface="Times New Roman"/>
              </a:rPr>
              <a:t>i</a:t>
            </a:r>
            <a:r>
              <a:rPr dirty="0" sz="1200" spc="-6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T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>
                <a:latin typeface="Times New Roman"/>
                <a:cs typeface="Times New Roman"/>
              </a:rPr>
              <a:t>os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su 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il psi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ó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ico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Amistad 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spiritu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fe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tividad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En</a:t>
            </a:r>
            <a:r>
              <a:rPr dirty="0" sz="1200" spc="-5">
                <a:latin typeface="Times New Roman"/>
                <a:cs typeface="Times New Roman"/>
              </a:rPr>
              <a:t>f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rm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 física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me</a:t>
            </a:r>
            <a:r>
              <a:rPr dirty="0" sz="1200" spc="5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tal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4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dur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z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psíquica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proc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so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é</a:t>
            </a:r>
            <a:r>
              <a:rPr dirty="0" sz="1200">
                <a:latin typeface="Times New Roman"/>
                <a:cs typeface="Times New Roman"/>
              </a:rPr>
              <a:t>ti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nómenos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x</a:t>
            </a:r>
            <a:r>
              <a:rPr dirty="0" sz="1200">
                <a:latin typeface="Times New Roman"/>
                <a:cs typeface="Times New Roman"/>
              </a:rPr>
              <a:t>tr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ordin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5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os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sus “su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ño</a:t>
            </a:r>
            <a:r>
              <a:rPr dirty="0" sz="1200" spc="1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”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x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ri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ia místi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los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sti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mas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Con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lusión 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88691" y="1088389"/>
            <a:ext cx="1582420" cy="197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0" b="1">
                <a:latin typeface="Comic Sans MS"/>
                <a:cs typeface="Comic Sans MS"/>
              </a:rPr>
              <a:t>U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v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d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30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b="1">
                <a:latin typeface="Comic Sans MS"/>
                <a:cs typeface="Comic Sans MS"/>
              </a:rPr>
              <a:t>d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8151" y="1727834"/>
            <a:ext cx="4820920" cy="182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-5">
                <a:latin typeface="Comic Sans MS"/>
                <a:cs typeface="Comic Sans MS"/>
              </a:rPr>
              <a:t>S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5">
                <a:latin typeface="Comic Sans MS"/>
                <a:cs typeface="Comic Sans MS"/>
              </a:rPr>
              <a:t>nt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 spc="-5">
                <a:latin typeface="Comic Sans MS"/>
                <a:cs typeface="Comic Sans MS"/>
              </a:rPr>
              <a:t>im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ns</a:t>
            </a:r>
            <a:r>
              <a:rPr dirty="0" sz="1100">
                <a:latin typeface="Comic Sans MS"/>
                <a:cs typeface="Comic Sans MS"/>
              </a:rPr>
              <a:t>i</a:t>
            </a:r>
            <a:r>
              <a:rPr dirty="0" sz="1100" spc="-5">
                <a:latin typeface="Comic Sans MS"/>
                <a:cs typeface="Comic Sans MS"/>
              </a:rPr>
              <a:t>on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</a:t>
            </a:r>
            <a:r>
              <a:rPr dirty="0" sz="1100" spc="5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 spc="5">
                <a:latin typeface="Comic Sans MS"/>
                <a:cs typeface="Comic Sans MS"/>
              </a:rPr>
              <a:t>v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nci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 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-10">
                <a:latin typeface="Comic Sans MS"/>
                <a:cs typeface="Comic Sans MS"/>
              </a:rPr>
              <a:t> m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a.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8319" y="2227198"/>
            <a:ext cx="4771390" cy="1184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79705">
              <a:lnSpc>
                <a:spcPts val="2370"/>
              </a:lnSpc>
            </a:pP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impo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sal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r la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g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si</a:t>
            </a:r>
            <a:r>
              <a:rPr dirty="0" sz="1100" spc="-5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nci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lu</a:t>
            </a:r>
            <a:r>
              <a:rPr dirty="0" sz="1100" spc="-5">
                <a:latin typeface="Comic Sans MS"/>
                <a:cs typeface="Comic Sans MS"/>
              </a:rPr>
              <a:t>ti</a:t>
            </a:r>
            <a:r>
              <a:rPr dirty="0" sz="1100" spc="5">
                <a:latin typeface="Comic Sans MS"/>
                <a:cs typeface="Comic Sans MS"/>
              </a:rPr>
              <a:t>v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ni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s: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1</a:t>
            </a:r>
            <a:r>
              <a:rPr dirty="0" sz="1100">
                <a:latin typeface="Comic Sans MS"/>
                <a:cs typeface="Comic Sans MS"/>
              </a:rPr>
              <a:t>º P</a:t>
            </a:r>
            <a:r>
              <a:rPr dirty="0" sz="1100" spc="-5">
                <a:latin typeface="Comic Sans MS"/>
                <a:cs typeface="Comic Sans MS"/>
              </a:rPr>
              <a:t>ersona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lida</a:t>
            </a:r>
            <a:r>
              <a:rPr dirty="0" sz="1100">
                <a:latin typeface="Comic Sans MS"/>
                <a:cs typeface="Comic Sans MS"/>
              </a:rPr>
              <a:t>d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15">
                <a:latin typeface="Comic Sans MS"/>
                <a:cs typeface="Comic Sans MS"/>
              </a:rPr>
              <a:t>u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ana</a:t>
            </a:r>
            <a:endParaRPr sz="11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dirty="0" sz="1100" spc="-5">
                <a:latin typeface="Comic Sans MS"/>
                <a:cs typeface="Comic Sans MS"/>
              </a:rPr>
              <a:t>2</a:t>
            </a:r>
            <a:r>
              <a:rPr dirty="0" sz="1100">
                <a:latin typeface="Comic Sans MS"/>
                <a:cs typeface="Comic Sans MS"/>
              </a:rPr>
              <a:t>º</a:t>
            </a:r>
            <a:r>
              <a:rPr dirty="0" sz="1100" spc="-5">
                <a:latin typeface="Comic Sans MS"/>
                <a:cs typeface="Comic Sans MS"/>
              </a:rPr>
              <a:t> C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stiana,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dim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ns</a:t>
            </a:r>
            <a:r>
              <a:rPr dirty="0" sz="1100">
                <a:latin typeface="Comic Sans MS"/>
                <a:cs typeface="Comic Sans MS"/>
              </a:rPr>
              <a:t>i</a:t>
            </a:r>
            <a:r>
              <a:rPr dirty="0" sz="1100" spc="-5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spiri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ual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1000"/>
              </a:lnSpc>
              <a:spcBef>
                <a:spcPts val="43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100" spc="-5">
                <a:latin typeface="Comic Sans MS"/>
                <a:cs typeface="Comic Sans MS"/>
              </a:rPr>
              <a:t>3</a:t>
            </a:r>
            <a:r>
              <a:rPr dirty="0" sz="1100">
                <a:latin typeface="Comic Sans MS"/>
                <a:cs typeface="Comic Sans MS"/>
              </a:rPr>
              <a:t>º</a:t>
            </a:r>
            <a:r>
              <a:rPr dirty="0" sz="1100" spc="-5">
                <a:latin typeface="Comic Sans MS"/>
                <a:cs typeface="Comic Sans MS"/>
              </a:rPr>
              <a:t> 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p</a:t>
            </a:r>
            <a:r>
              <a:rPr dirty="0" sz="1100">
                <a:latin typeface="Comic Sans MS"/>
                <a:cs typeface="Comic Sans MS"/>
              </a:rPr>
              <a:t>uc</a:t>
            </a:r>
            <a:r>
              <a:rPr dirty="0" sz="1100" spc="-5">
                <a:latin typeface="Comic Sans MS"/>
                <a:cs typeface="Comic Sans MS"/>
              </a:rPr>
              <a:t>hino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ió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ciona</a:t>
            </a:r>
            <a:r>
              <a:rPr dirty="0" sz="1100">
                <a:latin typeface="Comic Sans MS"/>
                <a:cs typeface="Comic Sans MS"/>
              </a:rPr>
              <a:t>l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6795" y="3775247"/>
            <a:ext cx="6507480" cy="459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80975">
              <a:lnSpc>
                <a:spcPct val="132700"/>
              </a:lnSpc>
            </a:pP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 spc="5">
                <a:latin typeface="Comic Sans MS"/>
                <a:cs typeface="Comic Sans MS"/>
              </a:rPr>
              <a:t>v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nci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mue</a:t>
            </a:r>
            <a:r>
              <a:rPr dirty="0" sz="1100">
                <a:latin typeface="Comic Sans MS"/>
                <a:cs typeface="Comic Sans MS"/>
              </a:rPr>
              <a:t>st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5">
                <a:latin typeface="Comic Sans MS"/>
                <a:cs typeface="Comic Sans MS"/>
              </a:rPr>
              <a:t> r</a:t>
            </a:r>
            <a:r>
              <a:rPr dirty="0" sz="1100" spc="-10">
                <a:latin typeface="Comic Sans MS"/>
                <a:cs typeface="Comic Sans MS"/>
              </a:rPr>
              <a:t>eq</a:t>
            </a:r>
            <a:r>
              <a:rPr dirty="0" sz="1100">
                <a:latin typeface="Comic Sans MS"/>
                <a:cs typeface="Comic Sans MS"/>
              </a:rPr>
              <a:t>ui</a:t>
            </a:r>
            <a:r>
              <a:rPr dirty="0" sz="1100" spc="-1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it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 spc="-1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2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as</a:t>
            </a:r>
            <a:r>
              <a:rPr dirty="0" sz="1100" spc="-10">
                <a:latin typeface="Comic Sans MS"/>
                <a:cs typeface="Comic Sans MS"/>
              </a:rPr>
              <a:t>um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ar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pia</a:t>
            </a:r>
            <a:r>
              <a:rPr dirty="0" sz="1100">
                <a:latin typeface="Comic Sans MS"/>
                <a:cs typeface="Comic Sans MS"/>
              </a:rPr>
              <a:t> v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lidad.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05432" y="32588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2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2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8" y="1564"/>
                </a:lnTo>
                <a:lnTo>
                  <a:pt x="3833259" y="8119"/>
                </a:lnTo>
                <a:lnTo>
                  <a:pt x="3827430" y="18223"/>
                </a:lnTo>
                <a:lnTo>
                  <a:pt x="3826637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779270" y="327434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282"/>
                </a:moveTo>
                <a:lnTo>
                  <a:pt x="3770" y="61777"/>
                </a:lnTo>
                <a:lnTo>
                  <a:pt x="13643" y="52317"/>
                </a:lnTo>
                <a:lnTo>
                  <a:pt x="3852799" y="49120"/>
                </a:lnTo>
                <a:lnTo>
                  <a:pt x="3852799" y="22958"/>
                </a:lnTo>
                <a:lnTo>
                  <a:pt x="3856586" y="9425"/>
                </a:lnTo>
                <a:lnTo>
                  <a:pt x="3866480" y="0"/>
                </a:lnTo>
                <a:lnTo>
                  <a:pt x="3884614" y="320"/>
                </a:lnTo>
                <a:lnTo>
                  <a:pt x="3896844" y="5440"/>
                </a:lnTo>
                <a:lnTo>
                  <a:pt x="3903567" y="14066"/>
                </a:lnTo>
                <a:lnTo>
                  <a:pt x="3905250" y="337283"/>
                </a:lnTo>
                <a:lnTo>
                  <a:pt x="3901479" y="350845"/>
                </a:lnTo>
                <a:lnTo>
                  <a:pt x="3891606" y="360275"/>
                </a:lnTo>
                <a:lnTo>
                  <a:pt x="52324" y="363445"/>
                </a:lnTo>
                <a:lnTo>
                  <a:pt x="52324" y="389734"/>
                </a:lnTo>
                <a:lnTo>
                  <a:pt x="48553" y="403240"/>
                </a:lnTo>
                <a:lnTo>
                  <a:pt x="38680" y="412700"/>
                </a:lnTo>
                <a:lnTo>
                  <a:pt x="20576" y="412351"/>
                </a:lnTo>
                <a:lnTo>
                  <a:pt x="8366" y="407182"/>
                </a:lnTo>
                <a:lnTo>
                  <a:pt x="1662" y="398530"/>
                </a:lnTo>
                <a:lnTo>
                  <a:pt x="0" y="7528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632069" y="36291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288" y="13643"/>
                </a:lnTo>
                <a:lnTo>
                  <a:pt x="39850" y="9873"/>
                </a:lnTo>
                <a:lnTo>
                  <a:pt x="4928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5632069" y="35039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6" y="13081"/>
                </a:lnTo>
                <a:lnTo>
                  <a:pt x="13207" y="13081"/>
                </a:lnTo>
                <a:lnTo>
                  <a:pt x="5968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780994" y="38963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37" y="39369"/>
                </a:moveTo>
                <a:lnTo>
                  <a:pt x="24437" y="13080"/>
                </a:lnTo>
                <a:lnTo>
                  <a:pt x="24437" y="5968"/>
                </a:lnTo>
                <a:lnTo>
                  <a:pt x="30279" y="0"/>
                </a:lnTo>
                <a:lnTo>
                  <a:pt x="37518" y="0"/>
                </a:lnTo>
                <a:lnTo>
                  <a:pt x="44757" y="0"/>
                </a:lnTo>
                <a:lnTo>
                  <a:pt x="50726" y="5968"/>
                </a:lnTo>
                <a:lnTo>
                  <a:pt x="50726" y="13080"/>
                </a:lnTo>
                <a:lnTo>
                  <a:pt x="46956" y="26619"/>
                </a:lnTo>
                <a:lnTo>
                  <a:pt x="37104" y="36104"/>
                </a:lnTo>
                <a:lnTo>
                  <a:pt x="18985" y="35809"/>
                </a:lnTo>
                <a:lnTo>
                  <a:pt x="6750" y="30699"/>
                </a:lnTo>
                <a:lnTo>
                  <a:pt x="0" y="2208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831594" y="402716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16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054098" y="431291"/>
            <a:ext cx="3362960" cy="21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70" i="1">
                <a:latin typeface="Lucida Handwriting"/>
                <a:cs typeface="Lucida Handwriting"/>
              </a:rPr>
              <a:t>I</a:t>
            </a:r>
            <a:r>
              <a:rPr dirty="0" sz="1250" spc="50" i="1">
                <a:latin typeface="Lucida Handwriting"/>
                <a:cs typeface="Lucida Handwriting"/>
              </a:rPr>
              <a:t>nd</a:t>
            </a: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5" i="1">
                <a:latin typeface="Lucida Handwriting"/>
                <a:cs typeface="Lucida Handwriting"/>
              </a:rPr>
              <a:t>io</a:t>
            </a:r>
            <a:r>
              <a:rPr dirty="0" sz="1250" spc="50" i="1">
                <a:latin typeface="Lucida Handwriting"/>
                <a:cs typeface="Lucida Handwriting"/>
              </a:rPr>
              <a:t>n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4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o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70" i="1">
                <a:latin typeface="Lucida Handwriting"/>
                <a:cs typeface="Lucida Handwriting"/>
              </a:rPr>
              <a:t>s</a:t>
            </a:r>
            <a:r>
              <a:rPr dirty="0" sz="1250" spc="-35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55" i="1">
                <a:latin typeface="Lucida Handwriting"/>
                <a:cs typeface="Lucida Handwriting"/>
              </a:rPr>
              <a:t>em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50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8779" y="180339"/>
            <a:ext cx="422592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4022" y="335414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4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927860" y="336926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315"/>
                </a:moveTo>
                <a:lnTo>
                  <a:pt x="3770" y="61809"/>
                </a:lnTo>
                <a:lnTo>
                  <a:pt x="13643" y="52349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3" y="363478"/>
                </a:lnTo>
                <a:lnTo>
                  <a:pt x="52323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31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780785" y="372436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780659" y="35991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6" y="13081"/>
                </a:lnTo>
                <a:lnTo>
                  <a:pt x="13207" y="13081"/>
                </a:lnTo>
                <a:lnTo>
                  <a:pt x="5968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929584" y="399160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37" y="39369"/>
                </a:moveTo>
                <a:lnTo>
                  <a:pt x="24437" y="13080"/>
                </a:lnTo>
                <a:lnTo>
                  <a:pt x="24437" y="5968"/>
                </a:lnTo>
                <a:lnTo>
                  <a:pt x="30279" y="0"/>
                </a:lnTo>
                <a:lnTo>
                  <a:pt x="37518" y="0"/>
                </a:lnTo>
                <a:lnTo>
                  <a:pt x="44757" y="0"/>
                </a:lnTo>
                <a:lnTo>
                  <a:pt x="50726" y="5968"/>
                </a:lnTo>
                <a:lnTo>
                  <a:pt x="50726" y="13080"/>
                </a:lnTo>
                <a:lnTo>
                  <a:pt x="46956" y="26619"/>
                </a:lnTo>
                <a:lnTo>
                  <a:pt x="37104" y="36104"/>
                </a:lnTo>
                <a:lnTo>
                  <a:pt x="18985" y="35809"/>
                </a:lnTo>
                <a:lnTo>
                  <a:pt x="6750" y="30699"/>
                </a:lnTo>
                <a:lnTo>
                  <a:pt x="0" y="2208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980183" y="412241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16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46963" y="440435"/>
            <a:ext cx="6687820" cy="4256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868805">
              <a:lnSpc>
                <a:spcPct val="100000"/>
              </a:lnSpc>
            </a:pPr>
            <a:r>
              <a:rPr dirty="0" sz="1250" spc="70" i="1">
                <a:latin typeface="Lucida Handwriting"/>
                <a:cs typeface="Lucida Handwriting"/>
              </a:rPr>
              <a:t>I</a:t>
            </a:r>
            <a:r>
              <a:rPr dirty="0" sz="1250" spc="50" i="1">
                <a:latin typeface="Lucida Handwriting"/>
                <a:cs typeface="Lucida Handwriting"/>
              </a:rPr>
              <a:t>nd</a:t>
            </a: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5" i="1">
                <a:latin typeface="Lucida Handwriting"/>
                <a:cs typeface="Lucida Handwriting"/>
              </a:rPr>
              <a:t>io</a:t>
            </a:r>
            <a:r>
              <a:rPr dirty="0" sz="1250" spc="50" i="1">
                <a:latin typeface="Lucida Handwriting"/>
                <a:cs typeface="Lucida Handwriting"/>
              </a:rPr>
              <a:t>n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p</a:t>
            </a:r>
            <a:r>
              <a:rPr dirty="0" sz="1250" spc="50" i="1">
                <a:latin typeface="Lucida Handwriting"/>
                <a:cs typeface="Lucida Handwriting"/>
              </a:rPr>
              <a:t>ar</a:t>
            </a:r>
            <a:r>
              <a:rPr dirty="0" sz="1250" spc="-4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70" i="1">
                <a:latin typeface="Lucida Handwriting"/>
                <a:cs typeface="Lucida Handwriting"/>
              </a:rPr>
              <a:t>s</a:t>
            </a:r>
            <a:r>
              <a:rPr dirty="0" sz="1250" spc="-35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55" i="1">
                <a:latin typeface="Lucida Handwriting"/>
                <a:cs typeface="Lucida Handwriting"/>
              </a:rPr>
              <a:t>em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200"/>
              </a:lnSpc>
              <a:spcBef>
                <a:spcPts val="73"/>
              </a:spcBef>
            </a:pPr>
            <a:endParaRPr sz="1200"/>
          </a:p>
          <a:p>
            <a:pPr marL="1472565">
              <a:lnSpc>
                <a:spcPct val="100000"/>
              </a:lnSpc>
            </a:pPr>
            <a:r>
              <a:rPr dirty="0" sz="1200" spc="-10" b="1">
                <a:latin typeface="Comic Sans MS"/>
                <a:cs typeface="Comic Sans MS"/>
              </a:rPr>
              <a:t>La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p</a:t>
            </a:r>
            <a:r>
              <a:rPr dirty="0" sz="1200" b="1">
                <a:latin typeface="Comic Sans MS"/>
                <a:cs typeface="Comic Sans MS"/>
              </a:rPr>
              <a:t>ers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d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b="1">
                <a:latin typeface="Comic Sans MS"/>
                <a:cs typeface="Comic Sans MS"/>
              </a:rPr>
              <a:t>d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de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2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de</a:t>
            </a:r>
            <a:r>
              <a:rPr dirty="0" sz="1200" spc="-5" b="1">
                <a:latin typeface="Comic Sans MS"/>
                <a:cs typeface="Comic Sans MS"/>
              </a:rPr>
              <a:t> Así</a:t>
            </a:r>
            <a:r>
              <a:rPr dirty="0" sz="1200" spc="5" b="1">
                <a:latin typeface="Comic Sans MS"/>
                <a:cs typeface="Comic Sans MS"/>
              </a:rPr>
              <a:t>s</a:t>
            </a:r>
            <a:r>
              <a:rPr dirty="0" sz="1200" spc="-10" b="1">
                <a:latin typeface="Comic Sans MS"/>
                <a:cs typeface="Comic Sans MS"/>
              </a:rPr>
              <a:t>:</a:t>
            </a:r>
            <a:r>
              <a:rPr dirty="0" sz="1200" spc="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es</a:t>
            </a:r>
            <a:r>
              <a:rPr dirty="0" sz="1200" spc="-5" b="1">
                <a:latin typeface="Comic Sans MS"/>
                <a:cs typeface="Comic Sans MS"/>
              </a:rPr>
              <a:t>tudi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p</a:t>
            </a:r>
            <a:r>
              <a:rPr dirty="0" sz="1200" b="1">
                <a:latin typeface="Comic Sans MS"/>
                <a:cs typeface="Comic Sans MS"/>
              </a:rPr>
              <a:t>si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ógi</a:t>
            </a:r>
            <a:r>
              <a:rPr dirty="0" sz="1200" spc="-20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endParaRPr sz="1200">
              <a:latin typeface="Comic Sans MS"/>
              <a:cs typeface="Comic Sans MS"/>
            </a:endParaRPr>
          </a:p>
          <a:p>
            <a:pPr>
              <a:lnSpc>
                <a:spcPts val="1700"/>
              </a:lnSpc>
              <a:spcBef>
                <a:spcPts val="59"/>
              </a:spcBef>
            </a:pPr>
            <a:endParaRPr sz="1700"/>
          </a:p>
          <a:p>
            <a:pPr marL="192405" marR="6350" indent="180975">
              <a:lnSpc>
                <a:spcPct val="133600"/>
              </a:lnSpc>
            </a:pPr>
            <a:r>
              <a:rPr dirty="0" sz="1100">
                <a:latin typeface="Comic Sans MS"/>
                <a:cs typeface="Comic Sans MS"/>
              </a:rPr>
              <a:t>Ve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ho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studio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psic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gi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.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10">
                <a:latin typeface="Comic Sans MS"/>
                <a:cs typeface="Comic Sans MS"/>
              </a:rPr>
              <a:t>Z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5">
                <a:latin typeface="Comic Sans MS"/>
                <a:cs typeface="Comic Sans MS"/>
              </a:rPr>
              <a:t>v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i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sob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Así</a:t>
            </a:r>
            <a:r>
              <a:rPr dirty="0" sz="1100">
                <a:latin typeface="Comic Sans MS"/>
                <a:cs typeface="Comic Sans MS"/>
              </a:rPr>
              <a:t>s,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ant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lo</a:t>
            </a:r>
            <a:r>
              <a:rPr dirty="0" sz="1100">
                <a:latin typeface="Comic Sans MS"/>
                <a:cs typeface="Comic Sans MS"/>
              </a:rPr>
              <a:t> v</a:t>
            </a:r>
            <a:r>
              <a:rPr dirty="0" sz="1100" spc="-5">
                <a:latin typeface="Comic Sans MS"/>
                <a:cs typeface="Comic Sans MS"/>
              </a:rPr>
              <a:t>im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ci</a:t>
            </a:r>
            <a:r>
              <a:rPr dirty="0" sz="1100">
                <a:latin typeface="Comic Sans MS"/>
                <a:cs typeface="Comic Sans MS"/>
              </a:rPr>
              <a:t>sc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  <a:p>
            <a:pPr marL="192405" marR="10160" indent="180975">
              <a:lnSpc>
                <a:spcPct val="133600"/>
              </a:lnSpc>
              <a:spcBef>
                <a:spcPts val="600"/>
              </a:spcBef>
            </a:pPr>
            <a:r>
              <a:rPr dirty="0" sz="1100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45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sal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6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da</a:t>
            </a:r>
            <a:r>
              <a:rPr dirty="0" sz="1100">
                <a:latin typeface="Comic Sans MS"/>
                <a:cs typeface="Comic Sans MS"/>
              </a:rPr>
              <a:t>d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su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gi</a:t>
            </a:r>
            <a:r>
              <a:rPr dirty="0" sz="1100" spc="-5">
                <a:latin typeface="Comic Sans MS"/>
                <a:cs typeface="Comic Sans MS"/>
              </a:rPr>
              <a:t>nali</a:t>
            </a:r>
            <a:r>
              <a:rPr dirty="0" sz="1100" spc="-10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ad,</a:t>
            </a:r>
            <a:r>
              <a:rPr dirty="0" sz="1100" spc="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z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su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p</a:t>
            </a:r>
            <a:r>
              <a:rPr dirty="0" sz="1100">
                <a:latin typeface="Comic Sans MS"/>
                <a:cs typeface="Comic Sans MS"/>
              </a:rPr>
              <a:t>lic</a:t>
            </a:r>
            <a:r>
              <a:rPr dirty="0" sz="1100" spc="-5">
                <a:latin typeface="Comic Sans MS"/>
                <a:cs typeface="Comic Sans MS"/>
              </a:rPr>
              <a:t>ació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al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undo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“</a:t>
            </a: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us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2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ian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”.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400"/>
              </a:lnSpc>
              <a:spcBef>
                <a:spcPts val="41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rson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lidad 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Cla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Asís. Estudio psi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oló</a:t>
            </a:r>
            <a:r>
              <a:rPr dirty="0" sz="1200" spc="-10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ico</a:t>
            </a:r>
            <a:endParaRPr sz="1200">
              <a:latin typeface="Times New Roman"/>
              <a:cs typeface="Times New Roman"/>
            </a:endParaRPr>
          </a:p>
          <a:p>
            <a:pPr marL="289560" indent="-228600">
              <a:lnSpc>
                <a:spcPct val="100000"/>
              </a:lnSpc>
              <a:spcBef>
                <a:spcPts val="755"/>
              </a:spcBef>
              <a:buFont typeface="Wingdings"/>
              <a:buChar char=""/>
              <a:tabLst>
                <a:tab pos="290195" algn="l"/>
              </a:tabLst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isonomía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humana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10">
                <a:latin typeface="Times New Roman"/>
                <a:cs typeface="Times New Roman"/>
              </a:rPr>
              <a:t>p</a:t>
            </a:r>
            <a:r>
              <a:rPr dirty="0" sz="1200">
                <a:latin typeface="Times New Roman"/>
                <a:cs typeface="Times New Roman"/>
              </a:rPr>
              <a:t>iritual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Cla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</a:t>
            </a:r>
            <a:endParaRPr sz="1200">
              <a:latin typeface="Times New Roman"/>
              <a:cs typeface="Times New Roman"/>
            </a:endParaRPr>
          </a:p>
          <a:p>
            <a:pPr marL="289560" indent="-228600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90195" algn="l"/>
              </a:tabLst>
            </a:pPr>
            <a:r>
              <a:rPr dirty="0" sz="1200">
                <a:latin typeface="Times New Roman"/>
                <a:cs typeface="Times New Roman"/>
              </a:rPr>
              <a:t>Cla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ti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un temp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t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z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ombativo</a:t>
            </a:r>
            <a:endParaRPr sz="1200">
              <a:latin typeface="Times New Roman"/>
              <a:cs typeface="Times New Roman"/>
            </a:endParaRPr>
          </a:p>
          <a:p>
            <a:pPr marL="289560" indent="-228600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290195" algn="l"/>
              </a:tabLst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minidad de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Cl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endParaRPr sz="1200">
              <a:latin typeface="Times New Roman"/>
              <a:cs typeface="Times New Roman"/>
            </a:endParaRPr>
          </a:p>
          <a:p>
            <a:pPr marL="289560" indent="-228600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90195" algn="l"/>
              </a:tabLst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ut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omp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nsión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 la vida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Clara</a:t>
            </a:r>
            <a:endParaRPr sz="1200">
              <a:latin typeface="Times New Roman"/>
              <a:cs typeface="Times New Roman"/>
            </a:endParaRPr>
          </a:p>
          <a:p>
            <a:pPr marL="289560" indent="-228600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90195" algn="l"/>
              </a:tabLst>
            </a:pPr>
            <a:r>
              <a:rPr dirty="0" sz="1200">
                <a:latin typeface="Times New Roman"/>
                <a:cs typeface="Times New Roman"/>
              </a:rPr>
              <a:t>Asp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tos di</a:t>
            </a:r>
            <a:r>
              <a:rPr dirty="0" sz="1200" spc="-5">
                <a:latin typeface="Times New Roman"/>
                <a:cs typeface="Times New Roman"/>
              </a:rPr>
              <a:t>f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ntes 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Cla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isco</a:t>
            </a:r>
            <a:endParaRPr sz="1200">
              <a:latin typeface="Times New Roman"/>
              <a:cs typeface="Times New Roman"/>
            </a:endParaRPr>
          </a:p>
          <a:p>
            <a:pPr marL="289560" indent="-228600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90195" algn="l"/>
              </a:tabLst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una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im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10">
                <a:latin typeface="Times New Roman"/>
                <a:cs typeface="Times New Roman"/>
              </a:rPr>
              <a:t>u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va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Cla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</a:t>
            </a:r>
            <a:endParaRPr sz="1200">
              <a:latin typeface="Times New Roman"/>
              <a:cs typeface="Times New Roman"/>
            </a:endParaRPr>
          </a:p>
          <a:p>
            <a:pPr marL="289560" indent="-228600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290195" algn="l"/>
              </a:tabLst>
            </a:pPr>
            <a:r>
              <a:rPr dirty="0" sz="1200">
                <a:latin typeface="Times New Roman"/>
                <a:cs typeface="Times New Roman"/>
              </a:rPr>
              <a:t>Con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lusión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735" y="177799"/>
            <a:ext cx="7211059" cy="4916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3145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0367" y="5189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94204" y="5204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747130" y="5559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747003" y="5434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95891" y="5826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946529" y="5958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26795" y="623315"/>
            <a:ext cx="6504305" cy="309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179955" indent="-525145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45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700"/>
              </a:lnSpc>
              <a:spcBef>
                <a:spcPts val="22"/>
              </a:spcBef>
            </a:pPr>
            <a:endParaRPr sz="700"/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200"/>
              </a:lnSpc>
            </a:pPr>
            <a:endParaRPr sz="1200"/>
          </a:p>
          <a:p>
            <a:pPr algn="ctr" marL="635">
              <a:lnSpc>
                <a:spcPct val="100000"/>
              </a:lnSpc>
            </a:pPr>
            <a:r>
              <a:rPr dirty="0" sz="1200" spc="-5" b="1">
                <a:latin typeface="Comic Sans MS"/>
                <a:cs typeface="Comic Sans MS"/>
              </a:rPr>
              <a:t>A</a:t>
            </a:r>
            <a:r>
              <a:rPr dirty="0" sz="1200" spc="-10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ón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s</a:t>
            </a:r>
            <a:r>
              <a:rPr dirty="0" sz="1200" spc="-5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br</a:t>
            </a:r>
            <a:r>
              <a:rPr dirty="0" sz="1200" b="1">
                <a:latin typeface="Comic Sans MS"/>
                <a:cs typeface="Comic Sans MS"/>
              </a:rPr>
              <a:t>e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os</a:t>
            </a:r>
            <a:r>
              <a:rPr dirty="0" sz="1200" spc="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Ta</a:t>
            </a:r>
            <a:r>
              <a:rPr dirty="0" sz="1200" spc="-10" b="1">
                <a:latin typeface="Comic Sans MS"/>
                <a:cs typeface="Comic Sans MS"/>
              </a:rPr>
              <a:t>ll</a:t>
            </a:r>
            <a:r>
              <a:rPr dirty="0" sz="1200" b="1">
                <a:latin typeface="Comic Sans MS"/>
                <a:cs typeface="Comic Sans MS"/>
              </a:rPr>
              <a:t>eres</a:t>
            </a:r>
            <a:endParaRPr sz="1200">
              <a:latin typeface="Comic Sans MS"/>
              <a:cs typeface="Comic Sans MS"/>
            </a:endParaRPr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300"/>
              </a:lnSpc>
              <a:spcBef>
                <a:spcPts val="63"/>
              </a:spcBef>
            </a:pPr>
            <a:endParaRPr sz="1300"/>
          </a:p>
          <a:p>
            <a:pPr marL="12700" marR="6350" indent="180975">
              <a:lnSpc>
                <a:spcPct val="133600"/>
              </a:lnSpc>
            </a:pP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5">
                <a:latin typeface="Comic Sans MS"/>
                <a:cs typeface="Comic Sans MS"/>
              </a:rPr>
              <a:t>in</a:t>
            </a:r>
            <a:r>
              <a:rPr dirty="0" sz="1100">
                <a:latin typeface="Comic Sans MS"/>
                <a:cs typeface="Comic Sans MS"/>
              </a:rPr>
              <a:t>ua</a:t>
            </a:r>
            <a:r>
              <a:rPr dirty="0" sz="1100" spc="-5">
                <a:latin typeface="Comic Sans MS"/>
                <a:cs typeface="Comic Sans MS"/>
              </a:rPr>
              <a:t>ción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5">
                <a:latin typeface="Comic Sans MS"/>
                <a:cs typeface="Comic Sans MS"/>
              </a:rPr>
              <a:t>nt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6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todo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iale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6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le</a:t>
            </a:r>
            <a:r>
              <a:rPr dirty="0" sz="1100">
                <a:latin typeface="Comic Sans MS"/>
                <a:cs typeface="Comic Sans MS"/>
              </a:rPr>
              <a:t>ado</a:t>
            </a:r>
            <a:r>
              <a:rPr dirty="0" sz="1100" spc="7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7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tint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Ta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lo</a:t>
            </a:r>
            <a:r>
              <a:rPr dirty="0" sz="1100">
                <a:latin typeface="Comic Sans MS"/>
                <a:cs typeface="Comic Sans MS"/>
              </a:rPr>
              <a:t> 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go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st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añ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1000"/>
              </a:lnSpc>
              <a:spcBef>
                <a:spcPts val="43"/>
              </a:spcBef>
            </a:pPr>
            <a:endParaRPr sz="1000"/>
          </a:p>
          <a:p>
            <a:pPr marL="193675">
              <a:lnSpc>
                <a:spcPct val="100000"/>
              </a:lnSpc>
            </a:pPr>
            <a:r>
              <a:rPr dirty="0" sz="1100" spc="-10">
                <a:latin typeface="Comic Sans MS"/>
                <a:cs typeface="Comic Sans MS"/>
              </a:rPr>
              <a:t>S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nd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c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 spc="-15">
                <a:latin typeface="Comic Sans MS"/>
                <a:cs typeface="Comic Sans MS"/>
              </a:rPr>
              <a:t>la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lo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20">
                <a:latin typeface="Comic Sans MS"/>
                <a:cs typeface="Comic Sans MS"/>
              </a:rPr>
              <a:t> o</a:t>
            </a:r>
            <a:r>
              <a:rPr dirty="0" sz="1100" spc="-10">
                <a:latin typeface="Comic Sans MS"/>
                <a:cs typeface="Comic Sans MS"/>
              </a:rPr>
              <a:t>f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c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lo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pa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s</a:t>
            </a:r>
            <a:r>
              <a:rPr dirty="0" sz="1100">
                <a:latin typeface="Comic Sans MS"/>
                <a:cs typeface="Comic Sans MS"/>
              </a:rPr>
              <a:t>u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s</a:t>
            </a:r>
            <a:r>
              <a:rPr dirty="0" sz="1100" spc="-20">
                <a:latin typeface="Comic Sans MS"/>
                <a:cs typeface="Comic Sans MS"/>
              </a:rPr>
              <a:t>te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15">
                <a:latin typeface="Comic Sans MS"/>
                <a:cs typeface="Comic Sans MS"/>
              </a:rPr>
              <a:t>i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 spc="-20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-15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iz</a:t>
            </a:r>
            <a:r>
              <a:rPr dirty="0" sz="1100" spc="-15">
                <a:latin typeface="Comic Sans MS"/>
                <a:cs typeface="Comic Sans MS"/>
              </a:rPr>
              <a:t>ac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-20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c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 spc="-15">
                <a:latin typeface="Comic Sans MS"/>
                <a:cs typeface="Comic Sans MS"/>
              </a:rPr>
              <a:t>l</a:t>
            </a:r>
            <a:r>
              <a:rPr dirty="0" sz="1100" spc="-20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15">
                <a:latin typeface="Comic Sans MS"/>
                <a:cs typeface="Comic Sans MS"/>
              </a:rPr>
              <a:t>ac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-20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f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ate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n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800"/>
              </a:lnSpc>
              <a:spcBef>
                <a:spcPts val="10"/>
              </a:spcBef>
            </a:pPr>
            <a:endParaRPr sz="800"/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100"/>
              </a:lnSpc>
            </a:pPr>
            <a:endParaRPr sz="1100"/>
          </a:p>
          <a:p>
            <a:pPr marL="193675" indent="-180975">
              <a:lnSpc>
                <a:spcPct val="100000"/>
              </a:lnSpc>
              <a:buFont typeface="Wingdings"/>
              <a:buChar char=""/>
              <a:tabLst>
                <a:tab pos="194310" algn="l"/>
              </a:tabLst>
            </a:pPr>
            <a:r>
              <a:rPr dirty="0" sz="1200">
                <a:latin typeface="Times New Roman"/>
                <a:cs typeface="Times New Roman"/>
              </a:rPr>
              <a:t>Cómo r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 una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v</a:t>
            </a:r>
            <a:r>
              <a:rPr dirty="0" sz="1200">
                <a:latin typeface="Times New Roman"/>
                <a:cs typeface="Times New Roman"/>
              </a:rPr>
              <a:t>ista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200"/>
              </a:lnSpc>
              <a:spcBef>
                <a:spcPts val="23"/>
              </a:spcBef>
              <a:buFont typeface="Wingdings"/>
              <a:buChar char=""/>
            </a:pPr>
            <a:endParaRPr sz="1200"/>
          </a:p>
          <a:p>
            <a:pPr marL="193675" indent="-180975">
              <a:lnSpc>
                <a:spcPct val="100000"/>
              </a:lnSpc>
              <a:buFont typeface="Wingdings"/>
              <a:buChar char=""/>
              <a:tabLst>
                <a:tab pos="194310" algn="l"/>
              </a:tabLst>
            </a:pPr>
            <a:r>
              <a:rPr dirty="0" sz="1200" spc="-35">
                <a:latin typeface="Times New Roman"/>
                <a:cs typeface="Times New Roman"/>
              </a:rPr>
              <a:t>C</a:t>
            </a:r>
            <a:r>
              <a:rPr dirty="0" sz="1200" spc="-40">
                <a:latin typeface="Times New Roman"/>
                <a:cs typeface="Times New Roman"/>
              </a:rPr>
              <a:t>ó</a:t>
            </a:r>
            <a:r>
              <a:rPr dirty="0" sz="1200" spc="-35">
                <a:latin typeface="Times New Roman"/>
                <a:cs typeface="Times New Roman"/>
              </a:rPr>
              <a:t>m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35">
                <a:latin typeface="Times New Roman"/>
                <a:cs typeface="Times New Roman"/>
              </a:rPr>
              <a:t>l</a:t>
            </a:r>
            <a:r>
              <a:rPr dirty="0" sz="1200" spc="-35">
                <a:latin typeface="Times New Roman"/>
                <a:cs typeface="Times New Roman"/>
              </a:rPr>
              <a:t>i</a:t>
            </a:r>
            <a:r>
              <a:rPr dirty="0" sz="1200" spc="-20">
                <a:latin typeface="Times New Roman"/>
                <a:cs typeface="Times New Roman"/>
              </a:rPr>
              <a:t>z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65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u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p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 spc="-60">
                <a:latin typeface="Times New Roman"/>
                <a:cs typeface="Times New Roman"/>
              </a:rPr>
              <a:t>y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65">
                <a:latin typeface="Times New Roman"/>
                <a:cs typeface="Times New Roman"/>
              </a:rPr>
              <a:t> </a:t>
            </a:r>
            <a:r>
              <a:rPr dirty="0" sz="1200" spc="-35">
                <a:latin typeface="Times New Roman"/>
                <a:cs typeface="Times New Roman"/>
              </a:rPr>
              <a:t>P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35">
                <a:latin typeface="Times New Roman"/>
                <a:cs typeface="Times New Roman"/>
              </a:rPr>
              <a:t>s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V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 spc="-35">
                <a:latin typeface="Times New Roman"/>
                <a:cs typeface="Times New Roman"/>
              </a:rPr>
              <a:t>F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35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s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200"/>
              </a:lnSpc>
              <a:spcBef>
                <a:spcPts val="38"/>
              </a:spcBef>
              <a:buFont typeface="Wingdings"/>
              <a:buChar char=""/>
            </a:pPr>
            <a:endParaRPr sz="1200"/>
          </a:p>
          <a:p>
            <a:pPr marL="193675" indent="-180975">
              <a:lnSpc>
                <a:spcPct val="100000"/>
              </a:lnSpc>
              <a:buFont typeface="Wingdings"/>
              <a:buChar char=""/>
              <a:tabLst>
                <a:tab pos="194310" algn="l"/>
              </a:tabLst>
            </a:pPr>
            <a:r>
              <a:rPr dirty="0" sz="1200" spc="-35">
                <a:latin typeface="Times New Roman"/>
                <a:cs typeface="Times New Roman"/>
              </a:rPr>
              <a:t>C</a:t>
            </a:r>
            <a:r>
              <a:rPr dirty="0" sz="1200" spc="-50">
                <a:latin typeface="Times New Roman"/>
                <a:cs typeface="Times New Roman"/>
              </a:rPr>
              <a:t>ó</a:t>
            </a:r>
            <a:r>
              <a:rPr dirty="0" sz="1200" spc="-35">
                <a:latin typeface="Times New Roman"/>
                <a:cs typeface="Times New Roman"/>
              </a:rPr>
              <a:t>m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75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r</a:t>
            </a:r>
            <a:r>
              <a:rPr dirty="0" sz="1200" spc="-45">
                <a:latin typeface="Times New Roman"/>
                <a:cs typeface="Times New Roman"/>
              </a:rPr>
              <a:t>e</a:t>
            </a:r>
            <a:r>
              <a:rPr dirty="0" sz="1200" spc="-55">
                <a:latin typeface="Times New Roman"/>
                <a:cs typeface="Times New Roman"/>
              </a:rPr>
              <a:t>a</a:t>
            </a:r>
            <a:r>
              <a:rPr dirty="0" sz="1200" spc="-35">
                <a:latin typeface="Times New Roman"/>
                <a:cs typeface="Times New Roman"/>
              </a:rPr>
              <a:t>l</a:t>
            </a:r>
            <a:r>
              <a:rPr dirty="0" sz="1200" spc="-50">
                <a:latin typeface="Times New Roman"/>
                <a:cs typeface="Times New Roman"/>
              </a:rPr>
              <a:t>i</a:t>
            </a:r>
            <a:r>
              <a:rPr dirty="0" sz="1200" spc="-30">
                <a:latin typeface="Times New Roman"/>
                <a:cs typeface="Times New Roman"/>
              </a:rPr>
              <a:t>z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90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u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85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p</a:t>
            </a:r>
            <a:r>
              <a:rPr dirty="0" sz="1200" spc="-40">
                <a:latin typeface="Times New Roman"/>
                <a:cs typeface="Times New Roman"/>
              </a:rPr>
              <a:t>r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75">
                <a:latin typeface="Times New Roman"/>
                <a:cs typeface="Times New Roman"/>
              </a:rPr>
              <a:t>y</a:t>
            </a:r>
            <a:r>
              <a:rPr dirty="0" sz="1200" spc="-45">
                <a:latin typeface="Times New Roman"/>
                <a:cs typeface="Times New Roman"/>
              </a:rPr>
              <a:t>e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35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85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80">
                <a:latin typeface="Times New Roman"/>
                <a:cs typeface="Times New Roman"/>
              </a:rPr>
              <a:t> </a:t>
            </a:r>
            <a:r>
              <a:rPr dirty="0" sz="1200" spc="-45">
                <a:latin typeface="Times New Roman"/>
                <a:cs typeface="Times New Roman"/>
              </a:rPr>
              <a:t>F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40">
                <a:latin typeface="Times New Roman"/>
                <a:cs typeface="Times New Roman"/>
              </a:rPr>
              <a:t>r</a:t>
            </a:r>
            <a:r>
              <a:rPr dirty="0" sz="1200" spc="-35">
                <a:latin typeface="Times New Roman"/>
                <a:cs typeface="Times New Roman"/>
              </a:rPr>
              <a:t>m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55">
                <a:latin typeface="Times New Roman"/>
                <a:cs typeface="Times New Roman"/>
              </a:rPr>
              <a:t>c</a:t>
            </a:r>
            <a:r>
              <a:rPr dirty="0" sz="1200" spc="-35">
                <a:latin typeface="Times New Roman"/>
                <a:cs typeface="Times New Roman"/>
              </a:rPr>
              <a:t>i</a:t>
            </a:r>
            <a:r>
              <a:rPr dirty="0" sz="1200" spc="-40">
                <a:latin typeface="Times New Roman"/>
                <a:cs typeface="Times New Roman"/>
              </a:rPr>
              <a:t>ó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85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V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50">
                <a:latin typeface="Times New Roman"/>
                <a:cs typeface="Times New Roman"/>
              </a:rPr>
              <a:t>i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40">
                <a:latin typeface="Times New Roman"/>
                <a:cs typeface="Times New Roman"/>
              </a:rPr>
              <a:t>n</a:t>
            </a:r>
            <a:r>
              <a:rPr dirty="0" sz="1200" spc="-5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80">
                <a:latin typeface="Times New Roman"/>
                <a:cs typeface="Times New Roman"/>
              </a:rPr>
              <a:t> </a:t>
            </a:r>
            <a:r>
              <a:rPr dirty="0" sz="1200" spc="-45">
                <a:latin typeface="Times New Roman"/>
                <a:cs typeface="Times New Roman"/>
              </a:rPr>
              <a:t>F</a:t>
            </a:r>
            <a:r>
              <a:rPr dirty="0" sz="1200" spc="-40">
                <a:latin typeface="Times New Roman"/>
                <a:cs typeface="Times New Roman"/>
              </a:rPr>
              <a:t>r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40">
                <a:latin typeface="Times New Roman"/>
                <a:cs typeface="Times New Roman"/>
              </a:rPr>
              <a:t>n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35">
                <a:latin typeface="Times New Roman"/>
                <a:cs typeface="Times New Roman"/>
              </a:rPr>
              <a:t>i</a:t>
            </a:r>
            <a:r>
              <a:rPr dirty="0" sz="1200" spc="-35">
                <a:latin typeface="Times New Roman"/>
                <a:cs typeface="Times New Roman"/>
              </a:rPr>
              <a:t>s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40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68295" y="2454020"/>
            <a:ext cx="182308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 b="1" i="1">
                <a:latin typeface="Times New Roman"/>
                <a:cs typeface="Times New Roman"/>
              </a:rPr>
              <a:t>TALL</a:t>
            </a:r>
            <a:r>
              <a:rPr dirty="0" sz="2800" spc="-10" b="1" i="1">
                <a:latin typeface="Times New Roman"/>
                <a:cs typeface="Times New Roman"/>
              </a:rPr>
              <a:t>E</a:t>
            </a:r>
            <a:r>
              <a:rPr dirty="0" sz="2800" spc="-20" b="1" i="1">
                <a:latin typeface="Times New Roman"/>
                <a:cs typeface="Times New Roman"/>
              </a:rPr>
              <a:t>RES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8605" y="1439290"/>
            <a:ext cx="2943225" cy="197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0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ó</a:t>
            </a:r>
            <a:r>
              <a:rPr dirty="0" sz="1200" spc="-10" b="1">
                <a:latin typeface="Comic Sans MS"/>
                <a:cs typeface="Comic Sans MS"/>
              </a:rPr>
              <a:t>mo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5" b="1">
                <a:latin typeface="Comic Sans MS"/>
                <a:cs typeface="Comic Sans MS"/>
              </a:rPr>
              <a:t>re</a:t>
            </a:r>
            <a:r>
              <a:rPr dirty="0" sz="1200" spc="5" b="1">
                <a:latin typeface="Comic Sans MS"/>
                <a:cs typeface="Comic Sans MS"/>
              </a:rPr>
              <a:t>a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spc="-10" b="1">
                <a:latin typeface="Comic Sans MS"/>
                <a:cs typeface="Comic Sans MS"/>
              </a:rPr>
              <a:t>z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b="1">
                <a:latin typeface="Comic Sans MS"/>
                <a:cs typeface="Comic Sans MS"/>
              </a:rPr>
              <a:t>r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u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en</a:t>
            </a:r>
            <a:r>
              <a:rPr dirty="0" sz="1200" spc="-5" b="1">
                <a:latin typeface="Comic Sans MS"/>
                <a:cs typeface="Comic Sans MS"/>
              </a:rPr>
              <a:t>tre</a:t>
            </a:r>
            <a:r>
              <a:rPr dirty="0" sz="1200" b="1">
                <a:latin typeface="Comic Sans MS"/>
                <a:cs typeface="Comic Sans MS"/>
              </a:rPr>
              <a:t>v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s</a:t>
            </a:r>
            <a:r>
              <a:rPr dirty="0" sz="1200" spc="-15" b="1">
                <a:latin typeface="Comic Sans MS"/>
                <a:cs typeface="Comic Sans MS"/>
              </a:rPr>
              <a:t>t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1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5" b="1">
                <a:latin typeface="Comic Sans MS"/>
                <a:cs typeface="Comic Sans MS"/>
              </a:rPr>
              <a:t>al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795" y="2005248"/>
            <a:ext cx="6502400" cy="459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80975">
              <a:lnSpc>
                <a:spcPct val="132700"/>
              </a:lnSpc>
            </a:pP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6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7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7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suge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ncia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5">
                <a:latin typeface="Comic Sans MS"/>
                <a:cs typeface="Comic Sans MS"/>
              </a:rPr>
              <a:t>nt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6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tipo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7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7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as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ciona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s.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D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8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as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7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it</a:t>
            </a:r>
            <a:r>
              <a:rPr dirty="0" sz="1100" spc="5">
                <a:latin typeface="Comic Sans MS"/>
                <a:cs typeface="Comic Sans MS"/>
              </a:rPr>
              <a:t>ar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6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>
                <a:latin typeface="Comic Sans MS"/>
                <a:cs typeface="Comic Sans MS"/>
              </a:rPr>
              <a:t> una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li</a:t>
            </a:r>
            <a:r>
              <a:rPr dirty="0" sz="1100" spc="5">
                <a:latin typeface="Comic Sans MS"/>
                <a:cs typeface="Comic Sans MS"/>
              </a:rPr>
              <a:t>z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6795" y="2826953"/>
            <a:ext cx="6505575" cy="1574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80975">
              <a:lnSpc>
                <a:spcPct val="133600"/>
              </a:lnSpc>
            </a:pPr>
            <a:r>
              <a:rPr dirty="0" sz="1100" spc="-5">
                <a:latin typeface="Comic Sans MS"/>
                <a:cs typeface="Comic Sans MS"/>
              </a:rPr>
              <a:t>Ad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>
                <a:latin typeface="Comic Sans MS"/>
                <a:cs typeface="Comic Sans MS"/>
              </a:rPr>
              <a:t>ás,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o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te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 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leme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po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su</a:t>
            </a:r>
            <a:r>
              <a:rPr dirty="0" sz="1100" spc="-10">
                <a:latin typeface="Comic Sans MS"/>
                <a:cs typeface="Comic Sans MS"/>
              </a:rPr>
              <a:t>me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</a:t>
            </a:r>
            <a:r>
              <a:rPr dirty="0" sz="1100" spc="-5">
                <a:latin typeface="Comic Sans MS"/>
                <a:cs typeface="Comic Sans MS"/>
              </a:rPr>
              <a:t> c</a:t>
            </a:r>
            <a:r>
              <a:rPr dirty="0" sz="1100">
                <a:latin typeface="Comic Sans MS"/>
                <a:cs typeface="Comic Sans MS"/>
              </a:rPr>
              <a:t>ursil</a:t>
            </a:r>
            <a:r>
              <a:rPr dirty="0" sz="1100" spc="-2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sob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uni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 que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ticip</a:t>
            </a:r>
            <a:r>
              <a:rPr dirty="0" sz="1100">
                <a:latin typeface="Comic Sans MS"/>
                <a:cs typeface="Comic Sans MS"/>
              </a:rPr>
              <a:t>é,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zado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 la</a:t>
            </a:r>
            <a:r>
              <a:rPr dirty="0" sz="1100" spc="-10">
                <a:latin typeface="Comic Sans MS"/>
                <a:cs typeface="Comic Sans MS"/>
              </a:rPr>
              <a:t> O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G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“Te</a:t>
            </a:r>
            <a:r>
              <a:rPr dirty="0" sz="1100" spc="-10">
                <a:latin typeface="Comic Sans MS"/>
                <a:cs typeface="Comic Sans MS"/>
              </a:rPr>
              <a:t>lé</a:t>
            </a:r>
            <a:r>
              <a:rPr dirty="0" sz="1100">
                <a:latin typeface="Comic Sans MS"/>
                <a:cs typeface="Comic Sans MS"/>
              </a:rPr>
              <a:t>fono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de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-10">
                <a:latin typeface="Comic Sans MS"/>
                <a:cs typeface="Comic Sans MS"/>
              </a:rPr>
              <a:t> E</a:t>
            </a:r>
            <a:r>
              <a:rPr dirty="0" sz="1100">
                <a:latin typeface="Comic Sans MS"/>
                <a:cs typeface="Comic Sans MS"/>
              </a:rPr>
              <a:t>sp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anza</a:t>
            </a:r>
            <a:r>
              <a:rPr dirty="0" sz="1100" spc="-5">
                <a:latin typeface="Comic Sans MS"/>
                <a:cs typeface="Comic Sans MS"/>
              </a:rPr>
              <a:t>”</a:t>
            </a:r>
            <a:r>
              <a:rPr dirty="0" sz="1100">
                <a:latin typeface="Comic Sans MS"/>
                <a:cs typeface="Comic Sans MS"/>
              </a:rPr>
              <a:t>;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ot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m</a:t>
            </a:r>
            <a:r>
              <a:rPr dirty="0" sz="1100">
                <a:latin typeface="Comic Sans MS"/>
                <a:cs typeface="Comic Sans MS"/>
              </a:rPr>
              <a:t>ás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st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950"/>
              </a:lnSpc>
              <a:spcBef>
                <a:spcPts val="41"/>
              </a:spcBef>
            </a:pPr>
            <a:endParaRPr sz="950"/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100"/>
              </a:lnSpc>
            </a:pPr>
            <a:endParaRPr sz="1100"/>
          </a:p>
          <a:p>
            <a:pPr marL="240029" indent="-227329">
              <a:lnSpc>
                <a:spcPct val="100000"/>
              </a:lnSpc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Entr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vist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Comuni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to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 que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bloqu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 la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omuni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20367" y="4046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94204" y="4061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747130" y="4416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747003" y="4291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895891" y="4683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946529" y="4815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169922" y="509015"/>
            <a:ext cx="3362960" cy="21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45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995" y="531621"/>
            <a:ext cx="7108825" cy="1219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5080">
              <a:lnSpc>
                <a:spcPct val="100000"/>
              </a:lnSpc>
            </a:pPr>
            <a:r>
              <a:rPr dirty="0" sz="1000" spc="-10" b="1">
                <a:latin typeface="Tahoma"/>
                <a:cs typeface="Tahoma"/>
              </a:rPr>
              <a:t>LA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2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b="1">
                <a:latin typeface="Tahoma"/>
                <a:cs typeface="Tahoma"/>
              </a:rPr>
              <a:t>M</a:t>
            </a:r>
            <a:r>
              <a:rPr dirty="0" sz="1000" spc="-15" b="1">
                <a:latin typeface="Tahoma"/>
                <a:cs typeface="Tahoma"/>
              </a:rPr>
              <a:t>U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CIÓN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89"/>
              </a:spcBef>
            </a:pPr>
            <a:endParaRPr sz="1300"/>
          </a:p>
          <a:p>
            <a:pPr algn="ctr" marL="12700" marR="6350">
              <a:lnSpc>
                <a:spcPct val="110500"/>
              </a:lnSpc>
            </a:pPr>
            <a:r>
              <a:rPr dirty="0" sz="1050" spc="-35" i="1">
                <a:latin typeface="Tahoma"/>
                <a:cs typeface="Tahoma"/>
              </a:rPr>
              <a:t>“</a:t>
            </a:r>
            <a:r>
              <a:rPr dirty="0" sz="1050" spc="-25" i="1">
                <a:latin typeface="Tahoma"/>
                <a:cs typeface="Tahoma"/>
              </a:rPr>
              <a:t>El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ser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0" i="1">
                <a:latin typeface="Tahoma"/>
                <a:cs typeface="Tahoma"/>
              </a:rPr>
              <a:t>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te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dido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p</a:t>
            </a:r>
            <a:r>
              <a:rPr dirty="0" sz="1050" spc="-30" i="1">
                <a:latin typeface="Tahoma"/>
                <a:cs typeface="Tahoma"/>
              </a:rPr>
              <a:t>or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los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otros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es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u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experie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ia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55" i="1">
                <a:latin typeface="Tahoma"/>
                <a:cs typeface="Tahoma"/>
              </a:rPr>
              <a:t>m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25" i="1">
                <a:latin typeface="Tahoma"/>
                <a:cs typeface="Tahoma"/>
              </a:rPr>
              <a:t>pri</a:t>
            </a:r>
            <a:r>
              <a:rPr dirty="0" sz="1050" spc="-50" i="1">
                <a:latin typeface="Tahoma"/>
                <a:cs typeface="Tahoma"/>
              </a:rPr>
              <a:t>m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te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30" i="1">
                <a:latin typeface="Tahoma"/>
                <a:cs typeface="Tahoma"/>
              </a:rPr>
              <a:t>solado</a:t>
            </a:r>
            <a:r>
              <a:rPr dirty="0" sz="1050" spc="-15" i="1">
                <a:latin typeface="Tahoma"/>
                <a:cs typeface="Tahoma"/>
              </a:rPr>
              <a:t>r</a:t>
            </a:r>
            <a:r>
              <a:rPr dirty="0" sz="1050" spc="-30" i="1">
                <a:latin typeface="Tahoma"/>
                <a:cs typeface="Tahoma"/>
              </a:rPr>
              <a:t>a.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Estoy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c</a:t>
            </a:r>
            <a:r>
              <a:rPr dirty="0" sz="1050" spc="-30" i="1">
                <a:latin typeface="Tahoma"/>
                <a:cs typeface="Tahoma"/>
              </a:rPr>
              <a:t>o</a:t>
            </a:r>
            <a:r>
              <a:rPr dirty="0" sz="1050" spc="-40" i="1">
                <a:latin typeface="Tahoma"/>
                <a:cs typeface="Tahoma"/>
              </a:rPr>
              <a:t>nv</a:t>
            </a:r>
            <a:r>
              <a:rPr dirty="0" sz="1050" spc="-20" i="1">
                <a:latin typeface="Tahoma"/>
                <a:cs typeface="Tahoma"/>
              </a:rPr>
              <a:t>e</a:t>
            </a:r>
            <a:r>
              <a:rPr dirty="0" sz="1050" spc="-40" i="1">
                <a:latin typeface="Tahoma"/>
                <a:cs typeface="Tahoma"/>
              </a:rPr>
              <a:t>nc</a:t>
            </a:r>
            <a:r>
              <a:rPr dirty="0" sz="1050" spc="-30" i="1">
                <a:latin typeface="Tahoma"/>
                <a:cs typeface="Tahoma"/>
              </a:rPr>
              <a:t>ido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que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es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pr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isame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te</a:t>
            </a:r>
            <a:r>
              <a:rPr dirty="0" sz="1050" spc="-30" i="1">
                <a:latin typeface="Tahoma"/>
                <a:cs typeface="Tahoma"/>
              </a:rPr>
              <a:t> esta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experie</a:t>
            </a:r>
            <a:r>
              <a:rPr dirty="0" sz="1050" spc="-40" i="1">
                <a:latin typeface="Tahoma"/>
                <a:cs typeface="Tahoma"/>
              </a:rPr>
              <a:t>nc</a:t>
            </a:r>
            <a:r>
              <a:rPr dirty="0" sz="1050" spc="-25" i="1">
                <a:latin typeface="Tahoma"/>
                <a:cs typeface="Tahoma"/>
              </a:rPr>
              <a:t>ia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la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que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ha</a:t>
            </a:r>
            <a:r>
              <a:rPr dirty="0" sz="1050" spc="-2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psicóti</a:t>
            </a:r>
            <a:r>
              <a:rPr dirty="0" sz="1050" spc="-2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os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55" i="1">
                <a:latin typeface="Tahoma"/>
                <a:cs typeface="Tahoma"/>
              </a:rPr>
              <a:t>m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25" i="1">
                <a:latin typeface="Tahoma"/>
                <a:cs typeface="Tahoma"/>
              </a:rPr>
              <a:t>c</a:t>
            </a:r>
            <a:r>
              <a:rPr dirty="0" sz="1050" spc="-45" i="1">
                <a:latin typeface="Tahoma"/>
                <a:cs typeface="Tahoma"/>
              </a:rPr>
              <a:t>h</a:t>
            </a:r>
            <a:r>
              <a:rPr dirty="0" sz="1050" spc="-35" i="1">
                <a:latin typeface="Tahoma"/>
                <a:cs typeface="Tahoma"/>
              </a:rPr>
              <a:t>os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d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35" i="1">
                <a:latin typeface="Tahoma"/>
                <a:cs typeface="Tahoma"/>
              </a:rPr>
              <a:t>du</a:t>
            </a:r>
            <a:r>
              <a:rPr dirty="0" sz="1050" spc="-40" i="1">
                <a:latin typeface="Tahoma"/>
                <a:cs typeface="Tahoma"/>
              </a:rPr>
              <a:t>o</a:t>
            </a:r>
            <a:r>
              <a:rPr dirty="0" sz="1050" spc="-30" i="1">
                <a:latin typeface="Tahoma"/>
                <a:cs typeface="Tahoma"/>
              </a:rPr>
              <a:t>s”</a:t>
            </a:r>
            <a:endParaRPr sz="1050">
              <a:latin typeface="Tahoma"/>
              <a:cs typeface="Tahoma"/>
            </a:endParaRPr>
          </a:p>
          <a:p>
            <a:pPr algn="ctr" marL="6350">
              <a:lnSpc>
                <a:spcPct val="100000"/>
              </a:lnSpc>
              <a:spcBef>
                <a:spcPts val="130"/>
              </a:spcBef>
            </a:pPr>
            <a:r>
              <a:rPr dirty="0" sz="1050" spc="-35" i="1">
                <a:latin typeface="Tahoma"/>
                <a:cs typeface="Tahoma"/>
              </a:rPr>
              <a:t>(Ca</a:t>
            </a:r>
            <a:r>
              <a:rPr dirty="0" sz="1050" spc="-25" i="1">
                <a:latin typeface="Tahoma"/>
                <a:cs typeface="Tahoma"/>
              </a:rPr>
              <a:t>rl</a:t>
            </a:r>
            <a:r>
              <a:rPr dirty="0" sz="1050" spc="-30" i="1">
                <a:latin typeface="Tahoma"/>
                <a:cs typeface="Tahoma"/>
              </a:rPr>
              <a:t>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R</a:t>
            </a:r>
            <a:r>
              <a:rPr dirty="0" sz="1050" spc="-35" i="1">
                <a:latin typeface="Tahoma"/>
                <a:cs typeface="Tahoma"/>
              </a:rPr>
              <a:t>oge</a:t>
            </a:r>
            <a:r>
              <a:rPr dirty="0" sz="1050" spc="-30" i="1">
                <a:latin typeface="Tahoma"/>
                <a:cs typeface="Tahoma"/>
              </a:rPr>
              <a:t>rs)</a:t>
            </a:r>
            <a:endParaRPr sz="105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14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2423795">
              <a:lnSpc>
                <a:spcPct val="100000"/>
              </a:lnSpc>
              <a:tabLst>
                <a:tab pos="2785110" algn="l"/>
              </a:tabLst>
            </a:pPr>
            <a:r>
              <a:rPr dirty="0" sz="1000" spc="-5" b="1">
                <a:latin typeface="Tahoma"/>
                <a:cs typeface="Tahoma"/>
              </a:rPr>
              <a:t>1.</a:t>
            </a:r>
            <a:r>
              <a:rPr dirty="0" sz="1000" spc="-5" b="1">
                <a:latin typeface="Tahoma"/>
                <a:cs typeface="Tahoma"/>
              </a:rPr>
              <a:t>	</a:t>
            </a:r>
            <a:r>
              <a:rPr dirty="0" sz="1000" spc="-10" b="1">
                <a:latin typeface="Tahoma"/>
                <a:cs typeface="Tahoma"/>
              </a:rPr>
              <a:t>NIVEL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b="1">
                <a:latin typeface="Tahoma"/>
                <a:cs typeface="Tahoma"/>
              </a:rPr>
              <a:t>M</a:t>
            </a:r>
            <a:r>
              <a:rPr dirty="0" sz="1000" spc="-15" b="1">
                <a:latin typeface="Tahoma"/>
                <a:cs typeface="Tahoma"/>
              </a:rPr>
              <a:t>U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CIÓN.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131" y="1943226"/>
            <a:ext cx="26606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1.1.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6712" y="1919604"/>
            <a:ext cx="6771640" cy="537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>
              <a:lnSpc>
                <a:spcPct val="115500"/>
              </a:lnSpc>
            </a:pPr>
            <a:r>
              <a:rPr dirty="0" sz="1000" spc="-10" b="1">
                <a:latin typeface="Tahoma"/>
                <a:cs typeface="Tahoma"/>
              </a:rPr>
              <a:t>La</a:t>
            </a:r>
            <a:r>
              <a:rPr dirty="0" sz="1000" spc="-1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on</a:t>
            </a:r>
            <a:r>
              <a:rPr dirty="0" sz="1000" spc="-10" b="1">
                <a:latin typeface="Tahoma"/>
                <a:cs typeface="Tahoma"/>
              </a:rPr>
              <a:t>v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rs</a:t>
            </a:r>
            <a:r>
              <a:rPr dirty="0" sz="1000" spc="-5" b="1">
                <a:latin typeface="Tahoma"/>
                <a:cs typeface="Tahoma"/>
              </a:rPr>
              <a:t>a</a:t>
            </a:r>
            <a:r>
              <a:rPr dirty="0" sz="1000" spc="-10" b="1">
                <a:latin typeface="Tahoma"/>
                <a:cs typeface="Tahoma"/>
              </a:rPr>
              <a:t>c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ó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-25" b="1">
                <a:latin typeface="Tahoma"/>
                <a:cs typeface="Tahoma"/>
              </a:rPr>
              <a:t> </a:t>
            </a:r>
            <a:r>
              <a:rPr dirty="0" sz="1000" spc="5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on</a:t>
            </a:r>
            <a:r>
              <a:rPr dirty="0" sz="1000" b="1">
                <a:latin typeface="Tahoma"/>
                <a:cs typeface="Tahoma"/>
              </a:rPr>
              <a:t>v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spc="-5" b="1">
                <a:latin typeface="Tahoma"/>
                <a:cs typeface="Tahoma"/>
              </a:rPr>
              <a:t>ci</a:t>
            </a:r>
            <a:r>
              <a:rPr dirty="0" sz="1000" spc="-15" b="1">
                <a:latin typeface="Tahoma"/>
                <a:cs typeface="Tahoma"/>
              </a:rPr>
              <a:t>ona</a:t>
            </a:r>
            <a:r>
              <a:rPr dirty="0" sz="1000" b="1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se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li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és,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obre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temas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10">
                <a:latin typeface="Tahoma"/>
                <a:cs typeface="Tahoma"/>
              </a:rPr>
              <a:t>ob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eti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emplo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tiempo,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políti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d,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deporte,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os,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í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sot</a:t>
            </a:r>
            <a:r>
              <a:rPr dirty="0" sz="1000" spc="-5">
                <a:latin typeface="Tahoma"/>
                <a:cs typeface="Tahoma"/>
              </a:rPr>
              <a:t>ros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ismos.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eti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idad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eda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5">
                <a:latin typeface="Tahoma"/>
                <a:cs typeface="Tahoma"/>
              </a:rPr>
              <a:t>lta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zón.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131" y="2647568"/>
            <a:ext cx="26606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1.2.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6712" y="2623184"/>
            <a:ext cx="6771640" cy="3625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15999"/>
              </a:lnSpc>
            </a:pPr>
            <a:r>
              <a:rPr dirty="0" sz="1000" spc="-10" b="1">
                <a:latin typeface="Tahoma"/>
                <a:cs typeface="Tahoma"/>
              </a:rPr>
              <a:t>Las</a:t>
            </a:r>
            <a:r>
              <a:rPr dirty="0" sz="1000" spc="-5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harl</a:t>
            </a:r>
            <a:r>
              <a:rPr dirty="0" sz="1000" spc="-10" b="1">
                <a:latin typeface="Tahoma"/>
                <a:cs typeface="Tahoma"/>
              </a:rPr>
              <a:t>as</a:t>
            </a:r>
            <a:r>
              <a:rPr dirty="0" sz="1000" spc="-5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b</a:t>
            </a:r>
            <a:r>
              <a:rPr dirty="0" sz="1000" spc="0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-3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0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mi</a:t>
            </a:r>
            <a:r>
              <a:rPr dirty="0" sz="1000" spc="-15" b="1">
                <a:latin typeface="Tahoma"/>
                <a:cs typeface="Tahoma"/>
              </a:rPr>
              <a:t>n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da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4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rs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na</a:t>
            </a:r>
            <a:r>
              <a:rPr dirty="0" sz="1000" spc="0" b="1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omp</a:t>
            </a:r>
            <a:r>
              <a:rPr dirty="0" sz="1000" spc="-10">
                <a:latin typeface="Tahoma"/>
                <a:cs typeface="Tahoma"/>
              </a:rPr>
              <a:t>ro</a:t>
            </a:r>
            <a:r>
              <a:rPr dirty="0" sz="1000" spc="-10">
                <a:latin typeface="Tahoma"/>
                <a:cs typeface="Tahoma"/>
              </a:rPr>
              <a:t>metemos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do.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7131" y="3176396"/>
            <a:ext cx="26606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1.3.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6712" y="3151708"/>
            <a:ext cx="6771005" cy="363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16199"/>
              </a:lnSpc>
            </a:pPr>
            <a:r>
              <a:rPr dirty="0" sz="1000" spc="-10" b="1">
                <a:latin typeface="Tahoma"/>
                <a:cs typeface="Tahoma"/>
              </a:rPr>
              <a:t>Nu</a:t>
            </a:r>
            <a:r>
              <a:rPr dirty="0" sz="1000" spc="-20" b="1">
                <a:latin typeface="Tahoma"/>
                <a:cs typeface="Tahoma"/>
              </a:rPr>
              <a:t>e</a:t>
            </a:r>
            <a:r>
              <a:rPr dirty="0" sz="1000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ras</a:t>
            </a:r>
            <a:r>
              <a:rPr dirty="0" sz="1000" spc="-40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pr</a:t>
            </a:r>
            <a:r>
              <a:rPr dirty="0" sz="1000" spc="-5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pi</a:t>
            </a:r>
            <a:r>
              <a:rPr dirty="0" sz="1000" spc="-10" b="1">
                <a:latin typeface="Tahoma"/>
                <a:cs typeface="Tahoma"/>
              </a:rPr>
              <a:t>as</a:t>
            </a:r>
            <a:r>
              <a:rPr dirty="0" sz="1000" spc="-55" b="1">
                <a:latin typeface="Tahoma"/>
                <a:cs typeface="Tahoma"/>
              </a:rPr>
              <a:t> 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2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as</a:t>
            </a:r>
            <a:r>
              <a:rPr dirty="0" sz="1000" spc="-4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-4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j</a:t>
            </a:r>
            <a:r>
              <a:rPr dirty="0" sz="1000" spc="-15" b="1">
                <a:latin typeface="Tahoma"/>
                <a:cs typeface="Tahoma"/>
              </a:rPr>
              <a:t>u</a:t>
            </a:r>
            <a:r>
              <a:rPr dirty="0" sz="1000" spc="-5" b="1">
                <a:latin typeface="Tahoma"/>
                <a:cs typeface="Tahoma"/>
              </a:rPr>
              <a:t>ic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0" b="1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tom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mos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sic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emos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“c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5">
                <a:latin typeface="Tahoma"/>
                <a:cs typeface="Tahoma"/>
              </a:rPr>
              <a:t>lto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orr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nu</a:t>
            </a:r>
            <a:r>
              <a:rPr dirty="0" sz="1000" spc="-5">
                <a:latin typeface="Tahoma"/>
                <a:cs typeface="Tahoma"/>
              </a:rPr>
              <a:t>estra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7131" y="3705605"/>
            <a:ext cx="26606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1.4.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6712" y="3681221"/>
            <a:ext cx="6769734" cy="3625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15999"/>
              </a:lnSpc>
            </a:pPr>
            <a:r>
              <a:rPr dirty="0" sz="1000" spc="-10" b="1">
                <a:latin typeface="Tahoma"/>
                <a:cs typeface="Tahoma"/>
              </a:rPr>
              <a:t>Nu</a:t>
            </a:r>
            <a:r>
              <a:rPr dirty="0" sz="1000" spc="-20" b="1">
                <a:latin typeface="Tahoma"/>
                <a:cs typeface="Tahoma"/>
              </a:rPr>
              <a:t>e</a:t>
            </a:r>
            <a:r>
              <a:rPr dirty="0" sz="1000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ros</a:t>
            </a:r>
            <a:r>
              <a:rPr dirty="0" sz="1000" spc="-3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5" b="1">
                <a:latin typeface="Tahoma"/>
                <a:cs typeface="Tahoma"/>
              </a:rPr>
              <a:t>i</a:t>
            </a:r>
            <a:r>
              <a:rPr dirty="0" sz="1000" spc="-5" b="1">
                <a:latin typeface="Tahoma"/>
                <a:cs typeface="Tahoma"/>
              </a:rPr>
              <a:t>m</a:t>
            </a:r>
            <a:r>
              <a:rPr dirty="0" sz="1000" spc="-5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nt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mos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timo.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timi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algo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al,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idea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idea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puede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xisti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timie</a:t>
            </a:r>
            <a:r>
              <a:rPr dirty="0" sz="1000" spc="2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131" y="4234383"/>
            <a:ext cx="26606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1.5.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6712" y="4209846"/>
            <a:ext cx="6770370" cy="539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>
              <a:lnSpc>
                <a:spcPct val="116100"/>
              </a:lnSpc>
            </a:pPr>
            <a:r>
              <a:rPr dirty="0" sz="1000" spc="-15" b="1">
                <a:latin typeface="Tahoma"/>
                <a:cs typeface="Tahoma"/>
              </a:rPr>
              <a:t>Tod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ue</a:t>
            </a:r>
            <a:r>
              <a:rPr dirty="0" sz="1000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ra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i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mi</a:t>
            </a:r>
            <a:r>
              <a:rPr dirty="0" sz="1000" spc="-20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0" b="1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Cuando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id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amos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otra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ple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ame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eptada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ste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se,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arse,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rse</a:t>
            </a:r>
            <a:r>
              <a:rPr dirty="0" sz="1000" spc="-10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ple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5">
                <a:latin typeface="Tahoma"/>
                <a:cs typeface="Tahoma"/>
              </a:rPr>
              <a:t>did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stit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experie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riq</a:t>
            </a:r>
            <a:r>
              <a:rPr dirty="0" sz="100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edora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</a:t>
            </a:r>
            <a:r>
              <a:rPr dirty="0" sz="1000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idad.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531621"/>
            <a:ext cx="7228840" cy="4219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308225">
              <a:lnSpc>
                <a:spcPct val="100000"/>
              </a:lnSpc>
              <a:tabLst>
                <a:tab pos="2669540" algn="l"/>
              </a:tabLst>
            </a:pPr>
            <a:r>
              <a:rPr dirty="0" sz="1000" spc="-5" b="1">
                <a:latin typeface="Tahoma"/>
                <a:cs typeface="Tahoma"/>
              </a:rPr>
              <a:t>2.</a:t>
            </a:r>
            <a:r>
              <a:rPr dirty="0" sz="1000" spc="-5" b="1">
                <a:latin typeface="Tahoma"/>
                <a:cs typeface="Tahoma"/>
              </a:rPr>
              <a:t>	</a:t>
            </a:r>
            <a:r>
              <a:rPr dirty="0" sz="1000" spc="-10" b="1">
                <a:latin typeface="Tahoma"/>
                <a:cs typeface="Tahoma"/>
              </a:rPr>
              <a:t>BAR</a:t>
            </a:r>
            <a:r>
              <a:rPr dirty="0" sz="1000" spc="-5" b="1">
                <a:latin typeface="Tahoma"/>
                <a:cs typeface="Tahoma"/>
              </a:rPr>
              <a:t>R</a:t>
            </a:r>
            <a:r>
              <a:rPr dirty="0" sz="1000" spc="-15" b="1">
                <a:latin typeface="Tahoma"/>
                <a:cs typeface="Tahoma"/>
              </a:rPr>
              <a:t>ER</a:t>
            </a:r>
            <a:r>
              <a:rPr dirty="0" sz="1000" spc="-10" b="1">
                <a:latin typeface="Tahoma"/>
                <a:cs typeface="Tahoma"/>
              </a:rPr>
              <a:t>AS</a:t>
            </a:r>
            <a:r>
              <a:rPr dirty="0" sz="1000" spc="10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LA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M</a:t>
            </a:r>
            <a:r>
              <a:rPr dirty="0" sz="1000" spc="-5" b="1">
                <a:latin typeface="Tahoma"/>
                <a:cs typeface="Tahoma"/>
              </a:rPr>
              <a:t>U</a:t>
            </a:r>
            <a:r>
              <a:rPr dirty="0" sz="1000" spc="-10" b="1">
                <a:latin typeface="Tahoma"/>
                <a:cs typeface="Tahoma"/>
              </a:rPr>
              <a:t>NI</a:t>
            </a:r>
            <a:r>
              <a:rPr dirty="0" sz="1000" spc="-20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CIÓ</a:t>
            </a:r>
            <a:r>
              <a:rPr dirty="0" sz="1000" b="1">
                <a:latin typeface="Tahoma"/>
                <a:cs typeface="Tahoma"/>
              </a:rPr>
              <a:t>N</a:t>
            </a:r>
            <a:r>
              <a:rPr dirty="0" sz="1000" spc="-5" b="1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80"/>
              </a:spcBef>
            </a:pPr>
            <a:endParaRPr sz="1300"/>
          </a:p>
          <a:p>
            <a:pPr algn="just" marL="12700" marR="6350">
              <a:lnSpc>
                <a:spcPct val="115999"/>
              </a:lnSpc>
            </a:pP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lo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oc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p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rt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nf</a:t>
            </a:r>
            <a:r>
              <a:rPr dirty="0" sz="1000" spc="-35">
                <a:latin typeface="Tahoma"/>
                <a:cs typeface="Tahoma"/>
              </a:rPr>
              <a:t>orm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x</a:t>
            </a:r>
            <a:r>
              <a:rPr dirty="0" sz="1000" spc="-30">
                <a:latin typeface="Tahoma"/>
                <a:cs typeface="Tahoma"/>
              </a:rPr>
              <a:t>is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“</a:t>
            </a:r>
            <a:r>
              <a:rPr dirty="0" sz="1000" spc="-25">
                <a:latin typeface="Tahoma"/>
                <a:cs typeface="Tahoma"/>
              </a:rPr>
              <a:t>f</a:t>
            </a:r>
            <a:r>
              <a:rPr dirty="0" sz="1000" spc="-30">
                <a:latin typeface="Tahoma"/>
                <a:cs typeface="Tahoma"/>
              </a:rPr>
              <a:t>il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os</a:t>
            </a:r>
            <a:r>
              <a:rPr dirty="0" sz="1000" spc="-35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an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st</a:t>
            </a:r>
            <a:r>
              <a:rPr dirty="0" sz="1000" spc="-10">
                <a:latin typeface="Tahoma"/>
                <a:cs typeface="Tahoma"/>
              </a:rPr>
              <a:t>á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pl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rr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xi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“</a:t>
            </a:r>
            <a:r>
              <a:rPr dirty="0" sz="1000" spc="-25">
                <a:latin typeface="Tahoma"/>
                <a:cs typeface="Tahoma"/>
              </a:rPr>
              <a:t>b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q</a:t>
            </a:r>
            <a:r>
              <a:rPr dirty="0" sz="1000" spc="-30">
                <a:latin typeface="Tahoma"/>
                <a:cs typeface="Tahoma"/>
              </a:rPr>
              <a:t>ue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mb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b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f</a:t>
            </a:r>
            <a:r>
              <a:rPr dirty="0" sz="1000" spc="-35">
                <a:latin typeface="Tahoma"/>
                <a:cs typeface="Tahoma"/>
              </a:rPr>
              <a:t>orm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p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x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st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“</a:t>
            </a:r>
            <a:r>
              <a:rPr dirty="0" sz="1000" spc="-25">
                <a:latin typeface="Tahoma"/>
                <a:cs typeface="Tahoma"/>
              </a:rPr>
              <a:t>b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rr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”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ps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35">
                <a:latin typeface="Tahoma"/>
                <a:cs typeface="Tahoma"/>
              </a:rPr>
              <a:t>óg</a:t>
            </a:r>
            <a:r>
              <a:rPr dirty="0" sz="1000" spc="-20">
                <a:latin typeface="Tahoma"/>
                <a:cs typeface="Tahoma"/>
              </a:rPr>
              <a:t>ic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ió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y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í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so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p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ot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v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5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algn="just" marL="12700">
              <a:lnSpc>
                <a:spcPct val="100000"/>
              </a:lnSpc>
            </a:pPr>
            <a:r>
              <a:rPr dirty="0" sz="1000" spc="-10" b="1">
                <a:latin typeface="Tahoma"/>
                <a:cs typeface="Tahoma"/>
              </a:rPr>
              <a:t>2.1</a:t>
            </a:r>
            <a:r>
              <a:rPr dirty="0" sz="1000" spc="-10" b="1">
                <a:latin typeface="Tahoma"/>
                <a:cs typeface="Tahoma"/>
              </a:rPr>
              <a:t>   </a:t>
            </a:r>
            <a:r>
              <a:rPr dirty="0" sz="1000" spc="9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Blo</a:t>
            </a:r>
            <a:r>
              <a:rPr dirty="0" sz="1000" spc="-5" b="1">
                <a:latin typeface="Tahoma"/>
                <a:cs typeface="Tahoma"/>
              </a:rPr>
              <a:t>q</a:t>
            </a:r>
            <a:r>
              <a:rPr dirty="0" sz="1000" spc="-15" b="1">
                <a:latin typeface="Tahoma"/>
                <a:cs typeface="Tahoma"/>
              </a:rPr>
              <a:t>ueo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fi</a:t>
            </a:r>
            <a:r>
              <a:rPr dirty="0" sz="1000" spc="0" b="1">
                <a:latin typeface="Tahoma"/>
                <a:cs typeface="Tahoma"/>
              </a:rPr>
              <a:t>l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0" b="1">
                <a:latin typeface="Tahoma"/>
                <a:cs typeface="Tahoma"/>
              </a:rPr>
              <a:t>r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0" b="1">
                <a:latin typeface="Tahoma"/>
                <a:cs typeface="Tahoma"/>
              </a:rPr>
              <a:t>r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5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r.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63"/>
              </a:spcBef>
            </a:pPr>
            <a:endParaRPr sz="1300"/>
          </a:p>
          <a:p>
            <a:pPr algn="just" marL="462280" marR="10160">
              <a:lnSpc>
                <a:spcPct val="113500"/>
              </a:lnSpc>
            </a:pP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L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pe</a:t>
            </a:r>
            <a:r>
              <a:rPr dirty="0" sz="1050" spc="-35" i="1">
                <a:latin typeface="Tahoma"/>
                <a:cs typeface="Tahoma"/>
              </a:rPr>
              <a:t>rce</a:t>
            </a:r>
            <a:r>
              <a:rPr dirty="0" sz="1050" spc="-35" i="1">
                <a:latin typeface="Tahoma"/>
                <a:cs typeface="Tahoma"/>
              </a:rPr>
              <a:t>p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25" i="1">
                <a:latin typeface="Tahoma"/>
                <a:cs typeface="Tahoma"/>
              </a:rPr>
              <a:t>ó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ir,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có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rcibim</a:t>
            </a:r>
            <a:r>
              <a:rPr dirty="0" sz="1000" spc="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osotros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rce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prov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3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tad.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50"/>
              </a:spcBef>
            </a:pPr>
            <a:endParaRPr sz="1300"/>
          </a:p>
          <a:p>
            <a:pPr algn="just" marL="462280" marR="10795">
              <a:lnSpc>
                <a:spcPct val="114700"/>
              </a:lnSpc>
              <a:buFont typeface="Tahoma"/>
              <a:buChar char="-"/>
              <a:tabLst>
                <a:tab pos="546100" algn="l"/>
              </a:tabLst>
            </a:pPr>
            <a:r>
              <a:rPr dirty="0" sz="1050" spc="-25" i="1">
                <a:latin typeface="Tahoma"/>
                <a:cs typeface="Tahoma"/>
              </a:rPr>
              <a:t>El</a:t>
            </a:r>
            <a:r>
              <a:rPr dirty="0" sz="1050" spc="-3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rc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3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3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distorsión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emisor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quiere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iar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(lo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quiere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</a:t>
            </a:r>
            <a:r>
              <a:rPr dirty="0" sz="1000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)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rlocu</a:t>
            </a:r>
            <a:r>
              <a:rPr dirty="0" sz="1000" spc="-5">
                <a:latin typeface="Tahoma"/>
                <a:cs typeface="Tahoma"/>
              </a:rPr>
              <a:t>tor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ibe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me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disti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(lo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de).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buena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lpam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rlocu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ú</a:t>
            </a:r>
            <a:r>
              <a:rPr dirty="0" sz="1000" spc="-5">
                <a:latin typeface="Tahoma"/>
                <a:cs typeface="Tahoma"/>
              </a:rPr>
              <a:t>ltiples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ilt</a:t>
            </a:r>
            <a:r>
              <a:rPr dirty="0" sz="1000" spc="-10">
                <a:latin typeface="Tahoma"/>
                <a:cs typeface="Tahoma"/>
              </a:rPr>
              <a:t>ros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él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otros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mis</a:t>
            </a:r>
            <a:r>
              <a:rPr dirty="0" sz="1000" spc="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os.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36"/>
              </a:spcBef>
              <a:buFont typeface="Tahoma"/>
              <a:buChar char="-"/>
            </a:pPr>
            <a:endParaRPr sz="1300"/>
          </a:p>
          <a:p>
            <a:pPr algn="just" marL="462280" marR="18415">
              <a:lnSpc>
                <a:spcPct val="114700"/>
              </a:lnSpc>
              <a:buFont typeface="Tahoma"/>
              <a:buChar char="-"/>
              <a:tabLst>
                <a:tab pos="549275" algn="l"/>
              </a:tabLst>
            </a:pPr>
            <a:r>
              <a:rPr dirty="0" sz="1050" spc="-40" i="1">
                <a:latin typeface="Tahoma"/>
                <a:cs typeface="Tahoma"/>
              </a:rPr>
              <a:t>L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su</a:t>
            </a:r>
            <a:r>
              <a:rPr dirty="0" sz="1050" spc="-35" i="1">
                <a:latin typeface="Tahoma"/>
                <a:cs typeface="Tahoma"/>
              </a:rPr>
              <a:t>b</a:t>
            </a:r>
            <a:r>
              <a:rPr dirty="0" sz="1050" spc="-25" i="1">
                <a:latin typeface="Tahoma"/>
                <a:cs typeface="Tahoma"/>
              </a:rPr>
              <a:t>j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20" i="1">
                <a:latin typeface="Tahoma"/>
                <a:cs typeface="Tahoma"/>
              </a:rPr>
              <a:t>t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30" i="1">
                <a:latin typeface="Tahoma"/>
                <a:cs typeface="Tahoma"/>
              </a:rPr>
              <a:t>ida</a:t>
            </a:r>
            <a:r>
              <a:rPr dirty="0" sz="1050" spc="-25" i="1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xist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toda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rce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e.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za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tamos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aptar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emos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etiq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etas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sion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2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algn="just"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2.2.</a:t>
            </a:r>
            <a:r>
              <a:rPr dirty="0" sz="1000" spc="-5" b="1">
                <a:latin typeface="Tahoma"/>
                <a:cs typeface="Tahoma"/>
              </a:rPr>
              <a:t>  </a:t>
            </a:r>
            <a:r>
              <a:rPr dirty="0" sz="1000" spc="7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Blo</a:t>
            </a:r>
            <a:r>
              <a:rPr dirty="0" sz="1000" spc="-5" b="1">
                <a:latin typeface="Tahoma"/>
                <a:cs typeface="Tahoma"/>
              </a:rPr>
              <a:t>q</a:t>
            </a:r>
            <a:r>
              <a:rPr dirty="0" sz="1000" spc="-15" b="1">
                <a:latin typeface="Tahoma"/>
                <a:cs typeface="Tahoma"/>
              </a:rPr>
              <a:t>ueo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fi</a:t>
            </a:r>
            <a:r>
              <a:rPr dirty="0" sz="1000" spc="0" b="1">
                <a:latin typeface="Tahoma"/>
                <a:cs typeface="Tahoma"/>
              </a:rPr>
              <a:t>l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0" b="1">
                <a:latin typeface="Tahoma"/>
                <a:cs typeface="Tahoma"/>
              </a:rPr>
              <a:t>r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mis</a:t>
            </a:r>
            <a:r>
              <a:rPr dirty="0" sz="1000" spc="-5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r.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00"/>
              </a:lnSpc>
              <a:spcBef>
                <a:spcPts val="33"/>
              </a:spcBef>
            </a:pPr>
            <a:endParaRPr sz="500"/>
          </a:p>
          <a:p>
            <a:pPr>
              <a:lnSpc>
                <a:spcPts val="1000"/>
              </a:lnSpc>
            </a:pPr>
            <a:endParaRPr sz="1000"/>
          </a:p>
          <a:p>
            <a:pPr marL="192405">
              <a:lnSpc>
                <a:spcPct val="100000"/>
              </a:lnSpc>
            </a:pPr>
            <a:r>
              <a:rPr dirty="0" sz="1050" spc="-25" i="1">
                <a:latin typeface="Tahoma"/>
                <a:cs typeface="Tahoma"/>
              </a:rPr>
              <a:t>-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Miedo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otras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tale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psíqui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273050" indent="-80645">
              <a:lnSpc>
                <a:spcPct val="100000"/>
              </a:lnSpc>
              <a:spcBef>
                <a:spcPts val="120"/>
              </a:spcBef>
              <a:buFont typeface="Tahoma"/>
              <a:buChar char="-"/>
              <a:tabLst>
                <a:tab pos="273685" algn="l"/>
              </a:tabLst>
            </a:pPr>
            <a:r>
              <a:rPr dirty="0" sz="1000" spc="-35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j</a:t>
            </a:r>
            <a:r>
              <a:rPr dirty="0" sz="1050" spc="-60" i="1">
                <a:latin typeface="Tahoma"/>
                <a:cs typeface="Tahoma"/>
              </a:rPr>
              <a:t>u</a:t>
            </a:r>
            <a:r>
              <a:rPr dirty="0" sz="1050" spc="-40" i="1">
                <a:latin typeface="Tahoma"/>
                <a:cs typeface="Tahoma"/>
              </a:rPr>
              <a:t>i</a:t>
            </a:r>
            <a:r>
              <a:rPr dirty="0" sz="1050" spc="-50" i="1">
                <a:latin typeface="Tahoma"/>
                <a:cs typeface="Tahoma"/>
              </a:rPr>
              <a:t>c</a:t>
            </a:r>
            <a:r>
              <a:rPr dirty="0" sz="1050" spc="-40" i="1">
                <a:latin typeface="Tahoma"/>
                <a:cs typeface="Tahoma"/>
              </a:rPr>
              <a:t>i</a:t>
            </a:r>
            <a:r>
              <a:rPr dirty="0" sz="1050" spc="-50" i="1">
                <a:latin typeface="Tahoma"/>
                <a:cs typeface="Tahoma"/>
              </a:rPr>
              <a:t>o</a:t>
            </a:r>
            <a:r>
              <a:rPr dirty="0" sz="1050" spc="-30" i="1">
                <a:latin typeface="Tahoma"/>
                <a:cs typeface="Tahoma"/>
              </a:rPr>
              <a:t>s</a:t>
            </a:r>
            <a:r>
              <a:rPr dirty="0" sz="1050" spc="-70" i="1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q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f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ó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35">
                <a:latin typeface="Tahoma"/>
                <a:cs typeface="Tahoma"/>
              </a:rPr>
              <a:t>p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40">
                <a:latin typeface="Tahoma"/>
                <a:cs typeface="Tahoma"/>
              </a:rPr>
              <a:t>h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z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p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277495" indent="-85090">
              <a:lnSpc>
                <a:spcPct val="100000"/>
              </a:lnSpc>
              <a:spcBef>
                <a:spcPts val="135"/>
              </a:spcBef>
              <a:buSzPct val="95238"/>
              <a:buFont typeface="Tahoma"/>
              <a:buChar char="-"/>
              <a:tabLst>
                <a:tab pos="278130" algn="l"/>
              </a:tabLst>
            </a:pPr>
            <a:r>
              <a:rPr dirty="0" sz="1050" spc="-40" i="1">
                <a:latin typeface="Tahoma"/>
                <a:cs typeface="Tahoma"/>
              </a:rPr>
              <a:t>L</a:t>
            </a:r>
            <a:r>
              <a:rPr dirty="0" sz="1050" spc="-35" i="1">
                <a:latin typeface="Tahoma"/>
                <a:cs typeface="Tahoma"/>
              </a:rPr>
              <a:t>os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55" i="1">
                <a:latin typeface="Tahoma"/>
                <a:cs typeface="Tahoma"/>
              </a:rPr>
              <a:t>m</a:t>
            </a:r>
            <a:r>
              <a:rPr dirty="0" sz="1050" spc="-20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ismos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30" i="1">
                <a:latin typeface="Tahoma"/>
                <a:cs typeface="Tahoma"/>
              </a:rPr>
              <a:t>f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s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40" i="1">
                <a:latin typeface="Tahoma"/>
                <a:cs typeface="Tahoma"/>
              </a:rPr>
              <a:t>nsc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25" i="1">
                <a:latin typeface="Tahoma"/>
                <a:cs typeface="Tahoma"/>
              </a:rPr>
              <a:t>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0" i="1">
                <a:latin typeface="Tahoma"/>
                <a:cs typeface="Tahoma"/>
              </a:rPr>
              <a:t>t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15" i="1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277495" indent="-85090">
              <a:lnSpc>
                <a:spcPct val="100000"/>
              </a:lnSpc>
              <a:spcBef>
                <a:spcPts val="130"/>
              </a:spcBef>
              <a:buSzPct val="95238"/>
              <a:buFont typeface="Tahoma"/>
              <a:buChar char="-"/>
              <a:tabLst>
                <a:tab pos="278130" algn="l"/>
              </a:tabLst>
            </a:pPr>
            <a:r>
              <a:rPr dirty="0" sz="1050" spc="-25" i="1">
                <a:latin typeface="Tahoma"/>
                <a:cs typeface="Tahoma"/>
              </a:rPr>
              <a:t>El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modo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s</a:t>
            </a:r>
            <a:r>
              <a:rPr dirty="0" sz="1050" spc="-30" i="1">
                <a:latin typeface="Tahoma"/>
                <a:cs typeface="Tahoma"/>
              </a:rPr>
              <a:t>er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del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emiso</a:t>
            </a:r>
            <a:r>
              <a:rPr dirty="0" sz="1050" spc="-15" i="1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torita</a:t>
            </a:r>
            <a:r>
              <a:rPr dirty="0" sz="1000" spc="-10">
                <a:latin typeface="Tahoma"/>
                <a:cs typeface="Tahoma"/>
              </a:rPr>
              <a:t>rio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ha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45310" y="531621"/>
            <a:ext cx="14605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3.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06498" y="531621"/>
            <a:ext cx="350329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 b="1">
                <a:latin typeface="Tahoma"/>
                <a:cs typeface="Tahoma"/>
              </a:rPr>
              <a:t>EF</a:t>
            </a:r>
            <a:r>
              <a:rPr dirty="0" sz="1000" b="1">
                <a:latin typeface="Tahoma"/>
                <a:cs typeface="Tahoma"/>
              </a:rPr>
              <a:t>E</a:t>
            </a:r>
            <a:r>
              <a:rPr dirty="0" sz="1000" spc="-15" b="1">
                <a:latin typeface="Tahoma"/>
                <a:cs typeface="Tahoma"/>
              </a:rPr>
              <a:t>CT</a:t>
            </a:r>
            <a:r>
              <a:rPr dirty="0" sz="1000" spc="-10" b="1">
                <a:latin typeface="Tahoma"/>
                <a:cs typeface="Tahoma"/>
              </a:rPr>
              <a:t>OS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PO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IT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VOS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U</a:t>
            </a:r>
            <a:r>
              <a:rPr dirty="0" sz="1000" spc="-10" b="1">
                <a:latin typeface="Tahoma"/>
                <a:cs typeface="Tahoma"/>
              </a:rPr>
              <a:t>NA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B</a:t>
            </a:r>
            <a:r>
              <a:rPr dirty="0" sz="1000" spc="-5" b="1">
                <a:latin typeface="Tahoma"/>
                <a:cs typeface="Tahoma"/>
              </a:rPr>
              <a:t>U</a:t>
            </a:r>
            <a:r>
              <a:rPr dirty="0" sz="1000" spc="-15" b="1">
                <a:latin typeface="Tahoma"/>
                <a:cs typeface="Tahoma"/>
              </a:rPr>
              <a:t>EN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M</a:t>
            </a:r>
            <a:r>
              <a:rPr dirty="0" sz="1000" spc="-15" b="1">
                <a:latin typeface="Tahoma"/>
                <a:cs typeface="Tahoma"/>
              </a:rPr>
              <a:t>U</a:t>
            </a:r>
            <a:r>
              <a:rPr dirty="0" sz="1000" b="1">
                <a:latin typeface="Tahoma"/>
                <a:cs typeface="Tahoma"/>
              </a:rPr>
              <a:t>N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20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CIÓN.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6963" y="883665"/>
            <a:ext cx="7045325" cy="8674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161790" algn="l"/>
              </a:tabLst>
            </a:pP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ple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</a:t>
            </a:r>
            <a:r>
              <a:rPr dirty="0" sz="1000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egu</a:t>
            </a:r>
            <a:r>
              <a:rPr dirty="0" sz="100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toe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tima.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96"/>
              </a:spcBef>
            </a:pPr>
            <a:endParaRPr sz="1300"/>
          </a:p>
          <a:p>
            <a:pPr algn="just" marL="281940" marR="6350">
              <a:lnSpc>
                <a:spcPct val="115599"/>
              </a:lnSpc>
            </a:pPr>
            <a:r>
              <a:rPr dirty="0" sz="1000" spc="-20">
                <a:latin typeface="Tahoma"/>
                <a:cs typeface="Tahoma"/>
              </a:rPr>
              <a:t>Cr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id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id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ro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me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2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2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14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4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pro</a:t>
            </a:r>
            <a:r>
              <a:rPr dirty="0" sz="1000" spc="-5">
                <a:latin typeface="Tahoma"/>
                <a:cs typeface="Tahoma"/>
              </a:rPr>
              <a:t>pia</a:t>
            </a:r>
            <a:r>
              <a:rPr dirty="0" sz="1000" spc="13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20">
                <a:latin typeface="Tahoma"/>
                <a:cs typeface="Tahoma"/>
              </a:rPr>
              <a:t>ma</a:t>
            </a:r>
            <a:r>
              <a:rPr dirty="0" sz="1000" spc="-25">
                <a:latin typeface="Tahoma"/>
                <a:cs typeface="Tahoma"/>
              </a:rPr>
              <a:t>g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12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Pa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4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b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14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én</a:t>
            </a:r>
            <a:r>
              <a:rPr dirty="0" sz="1000" spc="1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135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y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14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pr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20">
                <a:latin typeface="Tahoma"/>
                <a:cs typeface="Tahoma"/>
              </a:rPr>
              <a:t>am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3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ebo</a:t>
            </a:r>
            <a:r>
              <a:rPr dirty="0" sz="1000" spc="13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írs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4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1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13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2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14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me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rosp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0966" y="2036190"/>
            <a:ext cx="14605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4.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02535" y="2036190"/>
            <a:ext cx="2914015" cy="337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 b="1">
                <a:latin typeface="Tahoma"/>
                <a:cs typeface="Tahoma"/>
              </a:rPr>
              <a:t>NOR</a:t>
            </a:r>
            <a:r>
              <a:rPr dirty="0" sz="1000" spc="-15" b="1">
                <a:latin typeface="Tahoma"/>
                <a:cs typeface="Tahoma"/>
              </a:rPr>
              <a:t>M</a:t>
            </a:r>
            <a:r>
              <a:rPr dirty="0" sz="1000" spc="-10" b="1">
                <a:latin typeface="Tahoma"/>
                <a:cs typeface="Tahoma"/>
              </a:rPr>
              <a:t>AS</a:t>
            </a:r>
            <a:r>
              <a:rPr dirty="0" sz="1000" spc="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PARA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U</a:t>
            </a:r>
            <a:r>
              <a:rPr dirty="0" sz="1000" spc="-10" b="1">
                <a:latin typeface="Tahoma"/>
                <a:cs typeface="Tahoma"/>
              </a:rPr>
              <a:t>NA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B</a:t>
            </a:r>
            <a:r>
              <a:rPr dirty="0" sz="1000" spc="-5" b="1">
                <a:latin typeface="Tahoma"/>
                <a:cs typeface="Tahoma"/>
              </a:rPr>
              <a:t>U</a:t>
            </a:r>
            <a:r>
              <a:rPr dirty="0" sz="1000" spc="-15" b="1">
                <a:latin typeface="Tahoma"/>
                <a:cs typeface="Tahoma"/>
              </a:rPr>
              <a:t>EN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b="1">
                <a:latin typeface="Tahoma"/>
                <a:cs typeface="Tahoma"/>
              </a:rPr>
              <a:t>M</a:t>
            </a:r>
            <a:r>
              <a:rPr dirty="0" sz="1000" spc="-15" b="1">
                <a:latin typeface="Tahoma"/>
                <a:cs typeface="Tahoma"/>
              </a:rPr>
              <a:t>U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CIÓN.</a:t>
            </a:r>
            <a:endParaRPr sz="1000">
              <a:latin typeface="Tahoma"/>
              <a:cs typeface="Tahoma"/>
            </a:endParaRPr>
          </a:p>
          <a:p>
            <a:pPr marL="871855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(Según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ewi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)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7131" y="2565272"/>
            <a:ext cx="26606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4.1.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6712" y="2542412"/>
            <a:ext cx="6771005" cy="360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14999"/>
              </a:lnSpc>
            </a:pPr>
            <a:r>
              <a:rPr dirty="0" sz="1000" spc="-10" b="1">
                <a:latin typeface="Tahoma"/>
                <a:cs typeface="Tahoma"/>
              </a:rPr>
              <a:t>Profundi</a:t>
            </a: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b="1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14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Cuanta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14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profu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table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14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14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14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psic</a:t>
            </a:r>
            <a:r>
              <a:rPr dirty="0" sz="1000" spc="-15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óg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14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14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probabilid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des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14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drá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té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tercambio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otro</a:t>
            </a:r>
            <a:r>
              <a:rPr dirty="0" sz="100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”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7131" y="3094100"/>
            <a:ext cx="26606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4.2.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6712" y="3071240"/>
            <a:ext cx="6769100" cy="360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14999"/>
              </a:lnSpc>
            </a:pPr>
            <a:r>
              <a:rPr dirty="0" sz="1000" spc="-15" b="1">
                <a:latin typeface="Tahoma"/>
                <a:cs typeface="Tahoma"/>
              </a:rPr>
              <a:t>In</a:t>
            </a:r>
            <a:r>
              <a:rPr dirty="0" sz="1000" spc="-5" b="1">
                <a:latin typeface="Tahoma"/>
                <a:cs typeface="Tahoma"/>
              </a:rPr>
              <a:t>t</a:t>
            </a:r>
            <a:r>
              <a:rPr dirty="0" sz="1000" spc="-15" b="1">
                <a:latin typeface="Tahoma"/>
                <a:cs typeface="Tahoma"/>
              </a:rPr>
              <a:t>egra</a:t>
            </a:r>
            <a:r>
              <a:rPr dirty="0" sz="1000" spc="-10" b="1">
                <a:latin typeface="Tahoma"/>
                <a:cs typeface="Tahoma"/>
              </a:rPr>
              <a:t>c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ó</a:t>
            </a:r>
            <a:r>
              <a:rPr dirty="0" sz="1000" b="1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Cuanto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epa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xpr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l,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probabili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ades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drá</a:t>
            </a:r>
            <a:r>
              <a:rPr dirty="0" sz="1000" spc="-5">
                <a:latin typeface="Tahoma"/>
                <a:cs typeface="Tahoma"/>
              </a:rPr>
              <a:t> 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té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rc</a:t>
            </a:r>
            <a:r>
              <a:rPr dirty="0" sz="1000" spc="-10">
                <a:latin typeface="Tahoma"/>
                <a:cs typeface="Tahoma"/>
              </a:rPr>
              <a:t>amb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otro.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131" y="3623309"/>
            <a:ext cx="26606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4.3.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6712" y="3600450"/>
            <a:ext cx="6768465" cy="360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14999"/>
              </a:lnSpc>
            </a:pPr>
            <a:r>
              <a:rPr dirty="0" sz="1000" spc="-10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rsonalizac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ó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Cuan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6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table</a:t>
            </a:r>
            <a:r>
              <a:rPr dirty="0" sz="1000" spc="-10">
                <a:latin typeface="Tahoma"/>
                <a:cs typeface="Tahoma"/>
              </a:rPr>
              <a:t>zc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6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tos,</a:t>
            </a:r>
            <a:r>
              <a:rPr dirty="0" sz="1000" spc="-5">
                <a:latin typeface="Tahoma"/>
                <a:cs typeface="Tahoma"/>
              </a:rPr>
              <a:t> et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probabilid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drá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té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</a:t>
            </a:r>
            <a:r>
              <a:rPr dirty="0" sz="1000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7131" y="4152086"/>
            <a:ext cx="26606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4.4.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6712" y="4129227"/>
            <a:ext cx="6770370" cy="360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14999"/>
              </a:lnSpc>
            </a:pPr>
            <a:r>
              <a:rPr dirty="0" sz="1000" spc="-15" b="1">
                <a:latin typeface="Tahoma"/>
                <a:cs typeface="Tahoma"/>
              </a:rPr>
              <a:t>In</a:t>
            </a:r>
            <a:r>
              <a:rPr dirty="0" sz="1000" spc="-5" b="1">
                <a:latin typeface="Tahoma"/>
                <a:cs typeface="Tahoma"/>
              </a:rPr>
              <a:t>t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rc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m</a:t>
            </a:r>
            <a:r>
              <a:rPr dirty="0" sz="1000" spc="-15" b="1">
                <a:latin typeface="Tahoma"/>
                <a:cs typeface="Tahoma"/>
              </a:rPr>
              <a:t>u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spc="-5" b="1">
                <a:latin typeface="Tahoma"/>
                <a:cs typeface="Tahoma"/>
              </a:rPr>
              <a:t>icaci</a:t>
            </a:r>
            <a:r>
              <a:rPr dirty="0" sz="1000" spc="-15" b="1">
                <a:latin typeface="Tahoma"/>
                <a:cs typeface="Tahoma"/>
              </a:rPr>
              <a:t>ó</a:t>
            </a:r>
            <a:r>
              <a:rPr dirty="0" sz="1000" spc="0" b="1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1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1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1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abie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ta,</a:t>
            </a:r>
            <a:r>
              <a:rPr dirty="0" sz="1000" spc="1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positi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1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ea</a:t>
            </a:r>
            <a:r>
              <a:rPr dirty="0" sz="1000" spc="1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1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1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1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pos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des</a:t>
            </a:r>
            <a:r>
              <a:rPr dirty="0" sz="1000" spc="1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drá</a:t>
            </a:r>
            <a:r>
              <a:rPr dirty="0" sz="1000" spc="1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té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ompe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7131" y="4681219"/>
            <a:ext cx="26606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4.5.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6712" y="4681219"/>
            <a:ext cx="554228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“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m</a:t>
            </a:r>
            <a:r>
              <a:rPr dirty="0" sz="1000" spc="-10" b="1">
                <a:latin typeface="Tahoma"/>
                <a:cs typeface="Tahoma"/>
              </a:rPr>
              <a:t>un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5" b="1">
                <a:latin typeface="Tahoma"/>
                <a:cs typeface="Tahoma"/>
              </a:rPr>
              <a:t>iva</a:t>
            </a:r>
            <a:r>
              <a:rPr dirty="0" sz="1000" b="1">
                <a:latin typeface="Tahoma"/>
                <a:cs typeface="Tahoma"/>
              </a:rPr>
              <a:t>”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spc="20" b="1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alidad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</a:t>
            </a:r>
            <a:r>
              <a:rPr dirty="0" sz="1000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otra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tú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1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ú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531621"/>
            <a:ext cx="7217409" cy="24237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137410">
              <a:lnSpc>
                <a:spcPct val="100000"/>
              </a:lnSpc>
              <a:tabLst>
                <a:tab pos="2498725" algn="l"/>
              </a:tabLst>
            </a:pPr>
            <a:r>
              <a:rPr dirty="0" sz="1000" spc="-5" b="1">
                <a:latin typeface="Tahoma"/>
                <a:cs typeface="Tahoma"/>
              </a:rPr>
              <a:t>5.</a:t>
            </a:r>
            <a:r>
              <a:rPr dirty="0" sz="1000" spc="-5" b="1">
                <a:latin typeface="Tahoma"/>
                <a:cs typeface="Tahoma"/>
              </a:rPr>
              <a:t>	</a:t>
            </a:r>
            <a:r>
              <a:rPr dirty="0" sz="1000" spc="-10" b="1">
                <a:latin typeface="Tahoma"/>
                <a:cs typeface="Tahoma"/>
              </a:rPr>
              <a:t>EL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“F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ED</a:t>
            </a:r>
            <a:r>
              <a:rPr dirty="0" sz="1000" spc="-5" b="1">
                <a:latin typeface="Tahoma"/>
                <a:cs typeface="Tahoma"/>
              </a:rPr>
              <a:t>-</a:t>
            </a:r>
            <a:r>
              <a:rPr dirty="0" sz="1000" spc="-10" b="1">
                <a:latin typeface="Tahoma"/>
                <a:cs typeface="Tahoma"/>
              </a:rPr>
              <a:t>B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K”</a:t>
            </a:r>
            <a:r>
              <a:rPr dirty="0" sz="1000" spc="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EN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b="1">
                <a:latin typeface="Tahoma"/>
                <a:cs typeface="Tahoma"/>
              </a:rPr>
              <a:t>M</a:t>
            </a:r>
            <a:r>
              <a:rPr dirty="0" sz="1000" spc="-15" b="1">
                <a:latin typeface="Tahoma"/>
                <a:cs typeface="Tahoma"/>
              </a:rPr>
              <a:t>U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IÓN.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80"/>
              </a:spcBef>
            </a:pPr>
            <a:endParaRPr sz="1300"/>
          </a:p>
          <a:p>
            <a:pPr marL="12700" marR="6350" indent="179705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9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proceso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8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misión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9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8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9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e,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8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irá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8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prod</a:t>
            </a:r>
            <a:r>
              <a:rPr dirty="0" sz="1000" spc="-10">
                <a:latin typeface="Tahoma"/>
                <a:cs typeface="Tahoma"/>
              </a:rPr>
              <a:t>uc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itabl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8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8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edu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9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8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</a:t>
            </a:r>
            <a:r>
              <a:rPr dirty="0" sz="1000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egún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x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siguient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ma.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36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&gt;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&gt;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&gt;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--</a:t>
            </a:r>
            <a:r>
              <a:rPr dirty="0" sz="1000" spc="-10">
                <a:latin typeface="Tahoma"/>
                <a:cs typeface="Tahoma"/>
              </a:rPr>
              <a:t>----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&gt;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ompr</a:t>
            </a:r>
            <a:r>
              <a:rPr dirty="0" sz="1000" spc="-5">
                <a:latin typeface="Tahoma"/>
                <a:cs typeface="Tahoma"/>
              </a:rPr>
              <a:t>en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&gt;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&gt;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od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---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&gt;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131" y="3352494"/>
            <a:ext cx="7224395" cy="1066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>
              <a:lnSpc>
                <a:spcPct val="115700"/>
              </a:lnSpc>
            </a:pPr>
            <a:r>
              <a:rPr dirty="0" sz="1000" spc="-10">
                <a:latin typeface="Tahoma"/>
                <a:cs typeface="Tahoma"/>
              </a:rPr>
              <a:t>Se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du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“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ee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>
                <a:latin typeface="Tahoma"/>
                <a:cs typeface="Tahoma"/>
              </a:rPr>
              <a:t>ac</a:t>
            </a:r>
            <a:r>
              <a:rPr dirty="0" sz="1000" spc="-10">
                <a:latin typeface="Tahoma"/>
                <a:cs typeface="Tahoma"/>
              </a:rPr>
              <a:t>k</a:t>
            </a:r>
            <a:r>
              <a:rPr dirty="0" sz="1000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tro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lime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trop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isi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smo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ot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obse</a:t>
            </a:r>
            <a:r>
              <a:rPr dirty="0" sz="1000" spc="-10">
                <a:latin typeface="Tahoma"/>
                <a:cs typeface="Tahoma"/>
              </a:rPr>
              <a:t>rvac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rp</a:t>
            </a:r>
            <a:r>
              <a:rPr dirty="0" sz="1000" spc="-5">
                <a:latin typeface="Tahoma"/>
                <a:cs typeface="Tahoma"/>
              </a:rPr>
              <a:t>ret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nsiste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1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ol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10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114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emisor</a:t>
            </a:r>
            <a:r>
              <a:rPr dirty="0" sz="1000" spc="114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1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1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ibida</a:t>
            </a:r>
            <a:r>
              <a:rPr dirty="0" sz="1000" spc="1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114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10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eptor,</a:t>
            </a:r>
            <a:r>
              <a:rPr dirty="0" sz="1000" spc="114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1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114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in</a:t>
            </a:r>
            <a:r>
              <a:rPr dirty="0" sz="1000" spc="1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probar</a:t>
            </a:r>
            <a:r>
              <a:rPr dirty="0" sz="1000" spc="10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114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di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14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orre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tame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1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/o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irmar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dic</a:t>
            </a:r>
            <a:r>
              <a:rPr dirty="0" sz="1000" spc="-20">
                <a:latin typeface="Tahoma"/>
                <a:cs typeface="Tahoma"/>
              </a:rPr>
              <a:t>h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ambién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puede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10">
                <a:latin typeface="Tahoma"/>
                <a:cs typeface="Tahoma"/>
              </a:rPr>
              <a:t>po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xpr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eguimie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orre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ado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medio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le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guaje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1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92405">
              <a:lnSpc>
                <a:spcPct val="100000"/>
              </a:lnSpc>
            </a:pP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10">
                <a:latin typeface="Tahoma"/>
                <a:cs typeface="Tahoma"/>
              </a:rPr>
              <a:t>Fee</a:t>
            </a:r>
            <a:r>
              <a:rPr dirty="0" sz="1000" spc="-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>
                <a:latin typeface="Tahoma"/>
                <a:cs typeface="Tahoma"/>
              </a:rPr>
              <a:t>ac</a:t>
            </a:r>
            <a:r>
              <a:rPr dirty="0" sz="1000" spc="-10">
                <a:latin typeface="Tahoma"/>
                <a:cs typeface="Tahoma"/>
              </a:rPr>
              <a:t>k</a:t>
            </a:r>
            <a:r>
              <a:rPr dirty="0" sz="1000" spc="-5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rip</a:t>
            </a:r>
            <a:r>
              <a:rPr dirty="0" sz="100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ncr</a:t>
            </a:r>
            <a:r>
              <a:rPr dirty="0" sz="1000" spc="-5">
                <a:latin typeface="Tahoma"/>
                <a:cs typeface="Tahoma"/>
              </a:rPr>
              <a:t>eto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177799"/>
            <a:ext cx="7198359" cy="4916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06626" y="531621"/>
            <a:ext cx="14605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6.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67814" y="531621"/>
            <a:ext cx="3782060" cy="3384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10" b="1">
                <a:latin typeface="Tahoma"/>
                <a:cs typeface="Tahoma"/>
              </a:rPr>
              <a:t>TÉCN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AS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U</a:t>
            </a:r>
            <a:r>
              <a:rPr dirty="0" sz="1000" spc="-10" b="1">
                <a:latin typeface="Tahoma"/>
                <a:cs typeface="Tahoma"/>
              </a:rPr>
              <a:t>NA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NTRE</a:t>
            </a:r>
            <a:r>
              <a:rPr dirty="0" sz="1000" b="1">
                <a:latin typeface="Tahoma"/>
                <a:cs typeface="Tahoma"/>
              </a:rPr>
              <a:t>V</a:t>
            </a:r>
            <a:r>
              <a:rPr dirty="0" sz="1000" spc="-10" b="1">
                <a:latin typeface="Tahoma"/>
                <a:cs typeface="Tahoma"/>
              </a:rPr>
              <a:t>ISTA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5" b="1">
                <a:latin typeface="Tahoma"/>
                <a:cs typeface="Tahoma"/>
              </a:rPr>
              <a:t>“</a:t>
            </a:r>
            <a:r>
              <a:rPr dirty="0" sz="1000" spc="-10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ER</a:t>
            </a:r>
            <a:r>
              <a:rPr dirty="0" sz="1000" spc="-10" b="1">
                <a:latin typeface="Tahoma"/>
                <a:cs typeface="Tahoma"/>
              </a:rPr>
              <a:t>SONA</a:t>
            </a:r>
            <a:r>
              <a:rPr dirty="0" sz="1000" spc="5" b="1">
                <a:latin typeface="Tahoma"/>
                <a:cs typeface="Tahoma"/>
              </a:rPr>
              <a:t>L</a:t>
            </a:r>
            <a:r>
              <a:rPr dirty="0" sz="1000" spc="-5" b="1">
                <a:latin typeface="Tahoma"/>
                <a:cs typeface="Tahoma"/>
              </a:rPr>
              <a:t>”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AY</a:t>
            </a:r>
            <a:r>
              <a:rPr dirty="0" sz="1000" spc="-5" b="1">
                <a:latin typeface="Tahoma"/>
                <a:cs typeface="Tahoma"/>
              </a:rPr>
              <a:t>U</a:t>
            </a:r>
            <a:r>
              <a:rPr dirty="0" sz="1000" spc="-15" b="1">
                <a:latin typeface="Tahoma"/>
                <a:cs typeface="Tahoma"/>
              </a:rPr>
              <a:t>DA</a:t>
            </a:r>
            <a:endParaRPr sz="1000">
              <a:latin typeface="Tahoma"/>
              <a:cs typeface="Tahoma"/>
            </a:endParaRPr>
          </a:p>
          <a:p>
            <a:pPr algn="ctr" marL="89535">
              <a:lnSpc>
                <a:spcPct val="100000"/>
              </a:lnSpc>
              <a:spcBef>
                <a:spcPts val="190"/>
              </a:spcBef>
            </a:pPr>
            <a:r>
              <a:rPr dirty="0" sz="1000" spc="-5" b="1">
                <a:latin typeface="Tahoma"/>
                <a:cs typeface="Tahoma"/>
              </a:rPr>
              <a:t>(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5" b="1">
                <a:latin typeface="Tahoma"/>
                <a:cs typeface="Tahoma"/>
              </a:rPr>
              <a:t>ursil</a:t>
            </a:r>
            <a:r>
              <a:rPr dirty="0" sz="1000" spc="0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d</a:t>
            </a:r>
            <a:r>
              <a:rPr dirty="0" sz="1000" spc="-20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“Te</a:t>
            </a:r>
            <a:r>
              <a:rPr dirty="0" sz="1000" b="1">
                <a:latin typeface="Tahoma"/>
                <a:cs typeface="Tahoma"/>
              </a:rPr>
              <a:t>l</a:t>
            </a:r>
            <a:r>
              <a:rPr dirty="0" sz="1000" spc="-15" b="1">
                <a:latin typeface="Tahoma"/>
                <a:cs typeface="Tahoma"/>
              </a:rPr>
              <a:t>é</a:t>
            </a:r>
            <a:r>
              <a:rPr dirty="0" sz="1000" spc="-5" b="1">
                <a:latin typeface="Tahoma"/>
                <a:cs typeface="Tahoma"/>
              </a:rPr>
              <a:t>fo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la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Esp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ranz</a:t>
            </a:r>
            <a:r>
              <a:rPr dirty="0" sz="1000" spc="-5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”)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7131" y="1060450"/>
            <a:ext cx="15621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0º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8319" y="1060450"/>
            <a:ext cx="243395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5">
                <a:latin typeface="Tahoma"/>
                <a:cs typeface="Tahoma"/>
              </a:rPr>
              <a:t>Cl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“</a:t>
            </a:r>
            <a:r>
              <a:rPr dirty="0" sz="1000" spc="-15">
                <a:latin typeface="Tahoma"/>
                <a:cs typeface="Tahoma"/>
              </a:rPr>
              <a:t>G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ca</a:t>
            </a:r>
            <a:r>
              <a:rPr dirty="0" sz="1000" spc="-10">
                <a:latin typeface="Tahoma"/>
                <a:cs typeface="Tahoma"/>
              </a:rPr>
              <a:t>be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5">
                <a:latin typeface="Tahoma"/>
                <a:cs typeface="Tahoma"/>
              </a:rPr>
              <a:t>et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34054" y="1060450"/>
            <a:ext cx="133032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spues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l)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7131" y="1414398"/>
            <a:ext cx="15621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1º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8319" y="1414398"/>
            <a:ext cx="5363845" cy="28060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74445" algn="l"/>
              </a:tabLst>
            </a:pP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5">
                <a:latin typeface="Tahoma"/>
                <a:cs typeface="Tahoma"/>
              </a:rPr>
              <a:t>Estás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dicien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o.</a:t>
            </a:r>
            <a:r>
              <a:rPr dirty="0" sz="1000" spc="-10">
                <a:latin typeface="Tahoma"/>
                <a:cs typeface="Tahoma"/>
              </a:rPr>
              <a:t>.</a:t>
            </a:r>
            <a:r>
              <a:rPr dirty="0" sz="100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”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spues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o)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2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  <a:tabLst>
                <a:tab pos="1094740" algn="l"/>
              </a:tabLst>
            </a:pP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tes.</a:t>
            </a:r>
            <a:r>
              <a:rPr dirty="0" sz="1000" spc="-10">
                <a:latin typeface="Tahoma"/>
                <a:cs typeface="Tahoma"/>
              </a:rPr>
              <a:t>.</a:t>
            </a:r>
            <a:r>
              <a:rPr dirty="0" sz="100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”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spues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to)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1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  <a:tabLst>
                <a:tab pos="1635760" algn="l"/>
              </a:tabLst>
            </a:pP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tes.</a:t>
            </a:r>
            <a:r>
              <a:rPr dirty="0" sz="1000" spc="-1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orque.</a:t>
            </a:r>
            <a:r>
              <a:rPr dirty="0" sz="1000" spc="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.”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40">
                <a:latin typeface="Tahoma"/>
                <a:cs typeface="Tahoma"/>
              </a:rPr>
              <a:t>(R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35">
                <a:latin typeface="Tahoma"/>
                <a:cs typeface="Tahoma"/>
              </a:rPr>
              <a:t>p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4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40">
                <a:latin typeface="Tahoma"/>
                <a:cs typeface="Tahoma"/>
              </a:rPr>
              <a:t>t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40">
                <a:latin typeface="Tahoma"/>
                <a:cs typeface="Tahoma"/>
              </a:rPr>
              <a:t>t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)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36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  <a:tabLst>
                <a:tab pos="1635760" algn="l"/>
              </a:tabLst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ú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spues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aliz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do)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2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  <a:tabLst>
                <a:tab pos="2357120" algn="l"/>
              </a:tabLst>
            </a:pP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tes.</a:t>
            </a:r>
            <a:r>
              <a:rPr dirty="0" sz="1000" spc="-1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orque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edes.</a:t>
            </a:r>
            <a:r>
              <a:rPr dirty="0" sz="1000" spc="-1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.”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spues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problema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aliz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do)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ts val="2790"/>
              </a:lnSpc>
              <a:spcBef>
                <a:spcPts val="340"/>
              </a:spcBef>
              <a:tabLst>
                <a:tab pos="3077845" algn="l"/>
              </a:tabLst>
            </a:pP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tigo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mis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o.</a:t>
            </a:r>
            <a:r>
              <a:rPr dirty="0" sz="100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porque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10">
                <a:latin typeface="Tahoma"/>
                <a:cs typeface="Tahoma"/>
              </a:rPr>
              <a:t>.</a:t>
            </a:r>
            <a:r>
              <a:rPr dirty="0" sz="100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”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spues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aliz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do)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ú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tú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quier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s.</a:t>
            </a:r>
            <a:r>
              <a:rPr dirty="0" sz="100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.”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ts val="1019"/>
              </a:lnSpc>
            </a:pP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spues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aliz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iza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meta)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33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  <a:tabLst>
                <a:tab pos="1815464" algn="l"/>
              </a:tabLst>
            </a:pP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5">
                <a:latin typeface="Tahoma"/>
                <a:cs typeface="Tahoma"/>
              </a:rPr>
              <a:t>Quier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s.</a:t>
            </a:r>
            <a:r>
              <a:rPr dirty="0" sz="100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1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”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spues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obr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r)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7131" y="1766442"/>
            <a:ext cx="15621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2º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7131" y="2118486"/>
            <a:ext cx="15621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3º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131" y="2472308"/>
            <a:ext cx="15621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4º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7131" y="2824352"/>
            <a:ext cx="15621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5º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7131" y="3176396"/>
            <a:ext cx="15621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6º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7131" y="3530345"/>
            <a:ext cx="15621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7º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7131" y="4059123"/>
            <a:ext cx="15621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8º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55038" y="529589"/>
            <a:ext cx="3650615" cy="1765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-10" b="1">
                <a:latin typeface="Tahoma"/>
                <a:cs typeface="Tahoma"/>
              </a:rPr>
              <a:t>F</a:t>
            </a:r>
            <a:r>
              <a:rPr dirty="0" sz="1100" b="1">
                <a:latin typeface="Tahoma"/>
                <a:cs typeface="Tahoma"/>
              </a:rPr>
              <a:t>A</a:t>
            </a:r>
            <a:r>
              <a:rPr dirty="0" sz="1100" spc="-5" b="1">
                <a:latin typeface="Tahoma"/>
                <a:cs typeface="Tahoma"/>
              </a:rPr>
              <a:t>CT</a:t>
            </a:r>
            <a:r>
              <a:rPr dirty="0" sz="1100" b="1">
                <a:latin typeface="Tahoma"/>
                <a:cs typeface="Tahoma"/>
              </a:rPr>
              <a:t>ORES</a:t>
            </a:r>
            <a:r>
              <a:rPr dirty="0" sz="1100" spc="-15" b="1">
                <a:latin typeface="Tahoma"/>
                <a:cs typeface="Tahoma"/>
              </a:rPr>
              <a:t> </a:t>
            </a:r>
            <a:r>
              <a:rPr dirty="0" sz="1100" b="1">
                <a:latin typeface="Tahoma"/>
                <a:cs typeface="Tahoma"/>
              </a:rPr>
              <a:t>DE</a:t>
            </a:r>
            <a:r>
              <a:rPr dirty="0" sz="1100" spc="-10" b="1">
                <a:latin typeface="Tahoma"/>
                <a:cs typeface="Tahoma"/>
              </a:rPr>
              <a:t> </a:t>
            </a:r>
            <a:r>
              <a:rPr dirty="0" sz="1100" b="1">
                <a:latin typeface="Tahoma"/>
                <a:cs typeface="Tahoma"/>
              </a:rPr>
              <a:t>B</a:t>
            </a:r>
            <a:r>
              <a:rPr dirty="0" sz="1100" spc="-10" b="1">
                <a:latin typeface="Tahoma"/>
                <a:cs typeface="Tahoma"/>
              </a:rPr>
              <a:t>L</a:t>
            </a:r>
            <a:r>
              <a:rPr dirty="0" sz="1100" b="1">
                <a:latin typeface="Tahoma"/>
                <a:cs typeface="Tahoma"/>
              </a:rPr>
              <a:t>OQ</a:t>
            </a:r>
            <a:r>
              <a:rPr dirty="0" sz="1100" spc="-15" b="1">
                <a:latin typeface="Tahoma"/>
                <a:cs typeface="Tahoma"/>
              </a:rPr>
              <a:t>U</a:t>
            </a:r>
            <a:r>
              <a:rPr dirty="0" sz="1100" b="1">
                <a:latin typeface="Tahoma"/>
                <a:cs typeface="Tahoma"/>
              </a:rPr>
              <a:t>EO</a:t>
            </a:r>
            <a:r>
              <a:rPr dirty="0" sz="1100" spc="-10" b="1">
                <a:latin typeface="Tahoma"/>
                <a:cs typeface="Tahoma"/>
              </a:rPr>
              <a:t> </a:t>
            </a:r>
            <a:r>
              <a:rPr dirty="0" sz="1100" b="1">
                <a:latin typeface="Tahoma"/>
                <a:cs typeface="Tahoma"/>
              </a:rPr>
              <a:t>EN</a:t>
            </a:r>
            <a:r>
              <a:rPr dirty="0" sz="1100" spc="-10" b="1">
                <a:latin typeface="Tahoma"/>
                <a:cs typeface="Tahoma"/>
              </a:rPr>
              <a:t> </a:t>
            </a:r>
            <a:r>
              <a:rPr dirty="0" sz="1100" b="1">
                <a:latin typeface="Tahoma"/>
                <a:cs typeface="Tahoma"/>
              </a:rPr>
              <a:t>LAS </a:t>
            </a:r>
            <a:r>
              <a:rPr dirty="0" sz="1100" spc="-10" b="1">
                <a:latin typeface="Tahoma"/>
                <a:cs typeface="Tahoma"/>
              </a:rPr>
              <a:t>C</a:t>
            </a:r>
            <a:r>
              <a:rPr dirty="0" sz="1100" b="1">
                <a:latin typeface="Tahoma"/>
                <a:cs typeface="Tahoma"/>
              </a:rPr>
              <a:t>O</a:t>
            </a:r>
            <a:r>
              <a:rPr dirty="0" sz="1100" spc="-15" b="1">
                <a:latin typeface="Tahoma"/>
                <a:cs typeface="Tahoma"/>
              </a:rPr>
              <a:t>M</a:t>
            </a:r>
            <a:r>
              <a:rPr dirty="0" sz="1100" b="1">
                <a:latin typeface="Tahoma"/>
                <a:cs typeface="Tahoma"/>
              </a:rPr>
              <a:t>UN</a:t>
            </a:r>
            <a:r>
              <a:rPr dirty="0" sz="1100" spc="-5" b="1">
                <a:latin typeface="Tahoma"/>
                <a:cs typeface="Tahoma"/>
              </a:rPr>
              <a:t>I</a:t>
            </a:r>
            <a:r>
              <a:rPr dirty="0" sz="1100" spc="-20" b="1">
                <a:latin typeface="Tahoma"/>
                <a:cs typeface="Tahoma"/>
              </a:rPr>
              <a:t>C</a:t>
            </a:r>
            <a:r>
              <a:rPr dirty="0" sz="1100" b="1">
                <a:latin typeface="Tahoma"/>
                <a:cs typeface="Tahoma"/>
              </a:rPr>
              <a:t>A</a:t>
            </a:r>
            <a:r>
              <a:rPr dirty="0" sz="1100" spc="-5" b="1">
                <a:latin typeface="Tahoma"/>
                <a:cs typeface="Tahoma"/>
              </a:rPr>
              <a:t>C</a:t>
            </a:r>
            <a:r>
              <a:rPr dirty="0" sz="1100" spc="-10" b="1">
                <a:latin typeface="Tahoma"/>
                <a:cs typeface="Tahoma"/>
              </a:rPr>
              <a:t>I</a:t>
            </a:r>
            <a:r>
              <a:rPr dirty="0" sz="1100" b="1">
                <a:latin typeface="Tahoma"/>
                <a:cs typeface="Tahoma"/>
              </a:rPr>
              <a:t>ON</a:t>
            </a:r>
            <a:r>
              <a:rPr dirty="0" sz="1100" spc="5" b="1">
                <a:latin typeface="Tahoma"/>
                <a:cs typeface="Tahoma"/>
              </a:rPr>
              <a:t>E</a:t>
            </a:r>
            <a:r>
              <a:rPr dirty="0" sz="1100" b="1">
                <a:latin typeface="Tahoma"/>
                <a:cs typeface="Tahoma"/>
              </a:rPr>
              <a:t>S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0944" y="878204"/>
            <a:ext cx="5026659" cy="4213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2214" y="175894"/>
            <a:ext cx="5025390" cy="49193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2907" y="409074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2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2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8" y="1564"/>
                </a:lnTo>
                <a:lnTo>
                  <a:pt x="3833259" y="8119"/>
                </a:lnTo>
                <a:lnTo>
                  <a:pt x="3827430" y="18223"/>
                </a:lnTo>
                <a:lnTo>
                  <a:pt x="3826637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96745" y="410619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09"/>
                </a:moveTo>
                <a:lnTo>
                  <a:pt x="3753" y="61842"/>
                </a:lnTo>
                <a:lnTo>
                  <a:pt x="13584" y="52353"/>
                </a:lnTo>
                <a:lnTo>
                  <a:pt x="3852799" y="49120"/>
                </a:lnTo>
                <a:lnTo>
                  <a:pt x="3852799" y="22958"/>
                </a:lnTo>
                <a:lnTo>
                  <a:pt x="3856586" y="9425"/>
                </a:lnTo>
                <a:lnTo>
                  <a:pt x="3866480" y="0"/>
                </a:lnTo>
                <a:lnTo>
                  <a:pt x="3884614" y="320"/>
                </a:lnTo>
                <a:lnTo>
                  <a:pt x="3896844" y="5440"/>
                </a:lnTo>
                <a:lnTo>
                  <a:pt x="3903567" y="14066"/>
                </a:lnTo>
                <a:lnTo>
                  <a:pt x="3905250" y="337283"/>
                </a:lnTo>
                <a:lnTo>
                  <a:pt x="3901479" y="350845"/>
                </a:lnTo>
                <a:lnTo>
                  <a:pt x="3891606" y="360275"/>
                </a:lnTo>
                <a:lnTo>
                  <a:pt x="52324" y="363445"/>
                </a:lnTo>
                <a:lnTo>
                  <a:pt x="52324" y="389734"/>
                </a:lnTo>
                <a:lnTo>
                  <a:pt x="48553" y="403240"/>
                </a:lnTo>
                <a:lnTo>
                  <a:pt x="38680" y="412700"/>
                </a:lnTo>
                <a:lnTo>
                  <a:pt x="20576" y="412351"/>
                </a:lnTo>
                <a:lnTo>
                  <a:pt x="8366" y="407182"/>
                </a:lnTo>
                <a:lnTo>
                  <a:pt x="1662" y="398530"/>
                </a:lnTo>
                <a:lnTo>
                  <a:pt x="0" y="7540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749544" y="446096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288" y="13643"/>
                </a:lnTo>
                <a:lnTo>
                  <a:pt x="39850" y="9873"/>
                </a:lnTo>
                <a:lnTo>
                  <a:pt x="4928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749544" y="43357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6" y="13080"/>
                </a:lnTo>
                <a:lnTo>
                  <a:pt x="13207" y="13080"/>
                </a:lnTo>
                <a:lnTo>
                  <a:pt x="5968" y="13080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98431" y="472820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70"/>
                </a:moveTo>
                <a:lnTo>
                  <a:pt x="24475" y="13208"/>
                </a:lnTo>
                <a:lnTo>
                  <a:pt x="24475" y="5969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9"/>
                </a:lnTo>
                <a:lnTo>
                  <a:pt x="50764" y="13208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949069" y="486028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26795" y="513588"/>
            <a:ext cx="6507480" cy="2061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245995" indent="-588645">
              <a:lnSpc>
                <a:spcPct val="100000"/>
              </a:lnSpc>
            </a:pPr>
            <a:r>
              <a:rPr dirty="0" sz="1250" spc="70" i="1">
                <a:latin typeface="Lucida Handwriting"/>
                <a:cs typeface="Lucida Handwriting"/>
              </a:rPr>
              <a:t>I</a:t>
            </a:r>
            <a:r>
              <a:rPr dirty="0" sz="1250" spc="50" i="1">
                <a:latin typeface="Lucida Handwriting"/>
                <a:cs typeface="Lucida Handwriting"/>
              </a:rPr>
              <a:t>nd</a:t>
            </a: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5" i="1">
                <a:latin typeface="Lucida Handwriting"/>
                <a:cs typeface="Lucida Handwriting"/>
              </a:rPr>
              <a:t>io</a:t>
            </a:r>
            <a:r>
              <a:rPr dirty="0" sz="1250" spc="50" i="1">
                <a:latin typeface="Lucida Handwriting"/>
                <a:cs typeface="Lucida Handwriting"/>
              </a:rPr>
              <a:t>n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p</a:t>
            </a:r>
            <a:r>
              <a:rPr dirty="0" sz="1250" spc="50" i="1">
                <a:latin typeface="Lucida Handwriting"/>
                <a:cs typeface="Lucida Handwriting"/>
              </a:rPr>
              <a:t>ar</a:t>
            </a:r>
            <a:r>
              <a:rPr dirty="0" sz="1250" spc="-4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o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70" i="1">
                <a:latin typeface="Lucida Handwriting"/>
                <a:cs typeface="Lucida Handwriting"/>
              </a:rPr>
              <a:t>s</a:t>
            </a:r>
            <a:r>
              <a:rPr dirty="0" sz="1250" spc="-35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55" i="1">
                <a:latin typeface="Lucida Handwriting"/>
                <a:cs typeface="Lucida Handwriting"/>
              </a:rPr>
              <a:t>em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50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700"/>
              </a:lnSpc>
              <a:spcBef>
                <a:spcPts val="63"/>
              </a:spcBef>
            </a:pPr>
            <a:endParaRPr sz="1700"/>
          </a:p>
          <a:p>
            <a:pPr marL="2055495" marR="2050414" indent="190500">
              <a:lnSpc>
                <a:spcPct val="133500"/>
              </a:lnSpc>
            </a:pPr>
            <a:r>
              <a:rPr dirty="0" sz="1200" spc="-10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ó</a:t>
            </a:r>
            <a:r>
              <a:rPr dirty="0" sz="1200" spc="-10" b="1">
                <a:latin typeface="Comic Sans MS"/>
                <a:cs typeface="Comic Sans MS"/>
              </a:rPr>
              <a:t>mo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h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e</a:t>
            </a:r>
            <a:r>
              <a:rPr dirty="0" sz="1200" b="1">
                <a:latin typeface="Comic Sans MS"/>
                <a:cs typeface="Comic Sans MS"/>
              </a:rPr>
              <a:t>r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un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15" b="1">
                <a:latin typeface="Comic Sans MS"/>
                <a:cs typeface="Comic Sans MS"/>
              </a:rPr>
              <a:t>P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10" b="1">
                <a:latin typeface="Comic Sans MS"/>
                <a:cs typeface="Comic Sans MS"/>
              </a:rPr>
              <a:t>y</a:t>
            </a:r>
            <a:r>
              <a:rPr dirty="0" sz="1200" spc="-5" b="1">
                <a:latin typeface="Comic Sans MS"/>
                <a:cs typeface="Comic Sans MS"/>
              </a:rPr>
              <a:t>e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t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de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15" b="1">
                <a:latin typeface="Comic Sans MS"/>
                <a:cs typeface="Comic Sans MS"/>
              </a:rPr>
              <a:t>P</a:t>
            </a:r>
            <a:r>
              <a:rPr dirty="0" sz="1200" spc="-10" b="1">
                <a:latin typeface="Comic Sans MS"/>
                <a:cs typeface="Comic Sans MS"/>
              </a:rPr>
              <a:t>ast</a:t>
            </a:r>
            <a:r>
              <a:rPr dirty="0" sz="1200" spc="-5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5" b="1">
                <a:latin typeface="Comic Sans MS"/>
                <a:cs typeface="Comic Sans MS"/>
              </a:rPr>
              <a:t>al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F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s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a.</a:t>
            </a:r>
            <a:endParaRPr sz="1200">
              <a:latin typeface="Comic Sans MS"/>
              <a:cs typeface="Comic Sans MS"/>
            </a:endParaRPr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300"/>
              </a:lnSpc>
              <a:spcBef>
                <a:spcPts val="11"/>
              </a:spcBef>
            </a:pPr>
            <a:endParaRPr sz="1300"/>
          </a:p>
          <a:p>
            <a:pPr algn="just" marL="12700" marR="6350" indent="180975">
              <a:lnSpc>
                <a:spcPct val="133700"/>
              </a:lnSpc>
            </a:pP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>
                <a:latin typeface="Comic Sans MS"/>
                <a:cs typeface="Comic Sans MS"/>
              </a:rPr>
              <a:t>pi</a:t>
            </a: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zo</a:t>
            </a:r>
            <a:r>
              <a:rPr dirty="0" sz="1100" spc="8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pidie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do</a:t>
            </a:r>
            <a:r>
              <a:rPr dirty="0" sz="1100" spc="8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dis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ulp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9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ir</a:t>
            </a:r>
            <a:r>
              <a:rPr dirty="0" sz="1100" spc="10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“</a:t>
            </a: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ó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5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5">
                <a:latin typeface="Comic Sans MS"/>
                <a:cs typeface="Comic Sans MS"/>
              </a:rPr>
              <a:t>…</a:t>
            </a:r>
            <a:r>
              <a:rPr dirty="0" sz="1100">
                <a:latin typeface="Comic Sans MS"/>
                <a:cs typeface="Comic Sans MS"/>
              </a:rPr>
              <a:t>”</a:t>
            </a:r>
            <a:r>
              <a:rPr dirty="0" sz="1100" spc="8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pu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9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8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8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dican</a:t>
            </a:r>
            <a:r>
              <a:rPr dirty="0" sz="1100" spc="8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u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sos</a:t>
            </a:r>
            <a:r>
              <a:rPr dirty="0" sz="1100" spc="8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ios</a:t>
            </a:r>
            <a:r>
              <a:rPr dirty="0" sz="1100" spc="9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>
                <a:latin typeface="Comic Sans MS"/>
                <a:cs typeface="Comic Sans MS"/>
              </a:rPr>
              <a:t> 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d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s,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6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so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vimi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6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i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4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10">
                <a:latin typeface="Comic Sans MS"/>
                <a:cs typeface="Comic Sans MS"/>
              </a:rPr>
              <a:t>…</a:t>
            </a:r>
            <a:r>
              <a:rPr dirty="0" sz="1100">
                <a:latin typeface="Comic Sans MS"/>
                <a:cs typeface="Comic Sans MS"/>
              </a:rPr>
              <a:t>;</a:t>
            </a:r>
            <a:r>
              <a:rPr dirty="0" sz="1100" spc="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só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qui</a:t>
            </a:r>
            <a:r>
              <a:rPr dirty="0" sz="1100" spc="-15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aq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>
                <a:latin typeface="Comic Sans MS"/>
                <a:cs typeface="Comic Sans MS"/>
              </a:rPr>
              <a:t>í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5">
                <a:latin typeface="Comic Sans MS"/>
                <a:cs typeface="Comic Sans MS"/>
              </a:rPr>
              <a:t>ac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lo</a:t>
            </a:r>
            <a:r>
              <a:rPr dirty="0" sz="1100" spc="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5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b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>
                <a:latin typeface="Comic Sans MS"/>
                <a:cs typeface="Comic Sans MS"/>
              </a:rPr>
              <a:t> Pas</a:t>
            </a:r>
            <a:r>
              <a:rPr dirty="0" sz="1100" spc="-5">
                <a:latin typeface="Comic Sans MS"/>
                <a:cs typeface="Comic Sans MS"/>
              </a:rPr>
              <a:t>to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Vo</a:t>
            </a: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ciona</a:t>
            </a:r>
            <a:r>
              <a:rPr dirty="0" sz="1100">
                <a:latin typeface="Comic Sans MS"/>
                <a:cs typeface="Comic Sans MS"/>
              </a:rPr>
              <a:t>l,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gual</a:t>
            </a:r>
            <a:r>
              <a:rPr dirty="0" sz="1100" spc="-10">
                <a:latin typeface="Comic Sans MS"/>
                <a:cs typeface="Comic Sans MS"/>
              </a:rPr>
              <a:t>me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on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5">
                <a:latin typeface="Comic Sans MS"/>
                <a:cs typeface="Comic Sans MS"/>
              </a:rPr>
              <a:t>in</a:t>
            </a:r>
            <a:r>
              <a:rPr dirty="0" sz="1100">
                <a:latin typeface="Comic Sans MS"/>
                <a:cs typeface="Comic Sans MS"/>
              </a:rPr>
              <a:t>ua</a:t>
            </a:r>
            <a:r>
              <a:rPr dirty="0" sz="1100" spc="-5">
                <a:latin typeface="Comic Sans MS"/>
                <a:cs typeface="Comic Sans MS"/>
              </a:rPr>
              <a:t>ció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pa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Fo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Inic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4208" y="2993008"/>
            <a:ext cx="5056505" cy="1494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26390">
              <a:lnSpc>
                <a:spcPct val="100000"/>
              </a:lnSpc>
            </a:pP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o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te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 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 spc="5">
                <a:latin typeface="Comic Sans MS"/>
                <a:cs typeface="Comic Sans MS"/>
              </a:rPr>
              <a:t>e</a:t>
            </a:r>
            <a:r>
              <a:rPr dirty="0" sz="1100" spc="-10">
                <a:latin typeface="Comic Sans MS"/>
                <a:cs typeface="Comic Sans MS"/>
              </a:rPr>
              <a:t>me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ecto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so</a:t>
            </a:r>
            <a:r>
              <a:rPr dirty="0" sz="1100" spc="-10">
                <a:latin typeface="Comic Sans MS"/>
                <a:cs typeface="Comic Sans MS"/>
              </a:rPr>
              <a:t>b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lo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600"/>
              </a:lnSpc>
              <a:spcBef>
                <a:spcPts val="11"/>
              </a:spcBef>
            </a:pPr>
            <a:endParaRPr sz="1600"/>
          </a:p>
          <a:p>
            <a:pPr marL="238125" indent="-225425">
              <a:lnSpc>
                <a:spcPct val="100000"/>
              </a:lnSpc>
              <a:buFont typeface="Wingdings"/>
              <a:buChar char=""/>
              <a:tabLst>
                <a:tab pos="238760" algn="l"/>
              </a:tabLst>
            </a:pPr>
            <a:r>
              <a:rPr dirty="0" sz="1200">
                <a:latin typeface="Times New Roman"/>
                <a:cs typeface="Times New Roman"/>
              </a:rPr>
              <a:t>Cómo r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 un </a:t>
            </a:r>
            <a:r>
              <a:rPr dirty="0" sz="1200" spc="-5">
                <a:latin typeface="Times New Roman"/>
                <a:cs typeface="Times New Roman"/>
              </a:rPr>
              <a:t>p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15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y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o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PV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238125" indent="-225425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38760" algn="l"/>
              </a:tabLst>
            </a:pP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ient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iones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G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les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 … 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p</a:t>
            </a:r>
            <a:endParaRPr sz="1200">
              <a:latin typeface="Times New Roman"/>
              <a:cs typeface="Times New Roman"/>
            </a:endParaRPr>
          </a:p>
          <a:p>
            <a:pPr marL="238125" indent="-225425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38760" algn="l"/>
              </a:tabLst>
            </a:pPr>
            <a:r>
              <a:rPr dirty="0" sz="1200">
                <a:latin typeface="Times New Roman"/>
                <a:cs typeface="Times New Roman"/>
              </a:rPr>
              <a:t>Pr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y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to </a:t>
            </a:r>
            <a:r>
              <a:rPr dirty="0" sz="1200" spc="-5">
                <a:latin typeface="Times New Roman"/>
                <a:cs typeface="Times New Roman"/>
              </a:rPr>
              <a:t>F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no de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</a:t>
            </a:r>
            <a:r>
              <a:rPr dirty="0" sz="1200" spc="10">
                <a:latin typeface="Times New Roman"/>
                <a:cs typeface="Times New Roman"/>
              </a:rPr>
              <a:t>J</a:t>
            </a:r>
            <a:r>
              <a:rPr dirty="0" sz="1200">
                <a:latin typeface="Times New Roman"/>
                <a:cs typeface="Times New Roman"/>
              </a:rPr>
              <a:t>uv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nil Vo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38125" indent="-225425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38760" algn="l"/>
              </a:tabLst>
            </a:pPr>
            <a:r>
              <a:rPr dirty="0" sz="1200">
                <a:latin typeface="Times New Roman"/>
                <a:cs typeface="Times New Roman"/>
              </a:rPr>
              <a:t>Plan 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V.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ovincia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pu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hina </a:t>
            </a:r>
            <a:r>
              <a:rPr dirty="0" sz="1200" spc="5">
                <a:latin typeface="Times New Roman"/>
                <a:cs typeface="Times New Roman"/>
              </a:rPr>
              <a:t>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le</a:t>
            </a:r>
            <a:r>
              <a:rPr dirty="0" sz="1200" spc="5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ia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179" y="180974"/>
            <a:ext cx="7209790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070" y="171449"/>
            <a:ext cx="7199630" cy="49237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704" y="181609"/>
            <a:ext cx="7198994" cy="4913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0800" y="177799"/>
            <a:ext cx="4916804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79" y="177799"/>
            <a:ext cx="7204075" cy="4917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2907" y="30429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2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2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8" y="1564"/>
                </a:lnTo>
                <a:lnTo>
                  <a:pt x="3833259" y="8119"/>
                </a:lnTo>
                <a:lnTo>
                  <a:pt x="3827430" y="18223"/>
                </a:lnTo>
                <a:lnTo>
                  <a:pt x="3826637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96745" y="305844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09"/>
                </a:moveTo>
                <a:lnTo>
                  <a:pt x="3753" y="61842"/>
                </a:lnTo>
                <a:lnTo>
                  <a:pt x="13584" y="52353"/>
                </a:lnTo>
                <a:lnTo>
                  <a:pt x="3852799" y="49120"/>
                </a:lnTo>
                <a:lnTo>
                  <a:pt x="3852799" y="22958"/>
                </a:lnTo>
                <a:lnTo>
                  <a:pt x="3856586" y="9425"/>
                </a:lnTo>
                <a:lnTo>
                  <a:pt x="3866480" y="0"/>
                </a:lnTo>
                <a:lnTo>
                  <a:pt x="3884614" y="320"/>
                </a:lnTo>
                <a:lnTo>
                  <a:pt x="3896844" y="5440"/>
                </a:lnTo>
                <a:lnTo>
                  <a:pt x="3903567" y="14066"/>
                </a:lnTo>
                <a:lnTo>
                  <a:pt x="3905250" y="337283"/>
                </a:lnTo>
                <a:lnTo>
                  <a:pt x="3901479" y="350845"/>
                </a:lnTo>
                <a:lnTo>
                  <a:pt x="3891606" y="360275"/>
                </a:lnTo>
                <a:lnTo>
                  <a:pt x="52324" y="363445"/>
                </a:lnTo>
                <a:lnTo>
                  <a:pt x="52324" y="389734"/>
                </a:lnTo>
                <a:lnTo>
                  <a:pt x="48553" y="403240"/>
                </a:lnTo>
                <a:lnTo>
                  <a:pt x="38680" y="412700"/>
                </a:lnTo>
                <a:lnTo>
                  <a:pt x="20576" y="412351"/>
                </a:lnTo>
                <a:lnTo>
                  <a:pt x="8366" y="407182"/>
                </a:lnTo>
                <a:lnTo>
                  <a:pt x="1662" y="398530"/>
                </a:lnTo>
                <a:lnTo>
                  <a:pt x="0" y="7540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749544" y="34132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288" y="13643"/>
                </a:lnTo>
                <a:lnTo>
                  <a:pt x="39850" y="9873"/>
                </a:lnTo>
                <a:lnTo>
                  <a:pt x="4928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749544" y="32880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6" y="13080"/>
                </a:lnTo>
                <a:lnTo>
                  <a:pt x="13207" y="13080"/>
                </a:lnTo>
                <a:lnTo>
                  <a:pt x="5968" y="13080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98431" y="36804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70"/>
                </a:moveTo>
                <a:lnTo>
                  <a:pt x="24475" y="13208"/>
                </a:lnTo>
                <a:lnTo>
                  <a:pt x="24475" y="5969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9"/>
                </a:lnTo>
                <a:lnTo>
                  <a:pt x="50764" y="13208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949069" y="38125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26795" y="409955"/>
            <a:ext cx="6506209" cy="4043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656714">
              <a:lnSpc>
                <a:spcPct val="100000"/>
              </a:lnSpc>
            </a:pPr>
            <a:r>
              <a:rPr dirty="0" sz="1250" spc="70" i="1">
                <a:latin typeface="Lucida Handwriting"/>
                <a:cs typeface="Lucida Handwriting"/>
              </a:rPr>
              <a:t>I</a:t>
            </a:r>
            <a:r>
              <a:rPr dirty="0" sz="1250" spc="50" i="1">
                <a:latin typeface="Lucida Handwriting"/>
                <a:cs typeface="Lucida Handwriting"/>
              </a:rPr>
              <a:t>nd</a:t>
            </a: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5" i="1">
                <a:latin typeface="Lucida Handwriting"/>
                <a:cs typeface="Lucida Handwriting"/>
              </a:rPr>
              <a:t>io</a:t>
            </a:r>
            <a:r>
              <a:rPr dirty="0" sz="1250" spc="50" i="1">
                <a:latin typeface="Lucida Handwriting"/>
                <a:cs typeface="Lucida Handwriting"/>
              </a:rPr>
              <a:t>n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p</a:t>
            </a:r>
            <a:r>
              <a:rPr dirty="0" sz="1250" spc="50" i="1">
                <a:latin typeface="Lucida Handwriting"/>
                <a:cs typeface="Lucida Handwriting"/>
              </a:rPr>
              <a:t>ar</a:t>
            </a:r>
            <a:r>
              <a:rPr dirty="0" sz="1250" spc="-4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o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70" i="1">
                <a:latin typeface="Lucida Handwriting"/>
                <a:cs typeface="Lucida Handwriting"/>
              </a:rPr>
              <a:t>s</a:t>
            </a:r>
            <a:r>
              <a:rPr dirty="0" sz="1250" spc="-35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55" i="1">
                <a:latin typeface="Lucida Handwriting"/>
                <a:cs typeface="Lucida Handwriting"/>
              </a:rPr>
              <a:t>em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50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600"/>
              </a:lnSpc>
              <a:spcBef>
                <a:spcPts val="57"/>
              </a:spcBef>
            </a:pPr>
            <a:endParaRPr sz="1600"/>
          </a:p>
          <a:p>
            <a:pPr algn="ctr">
              <a:lnSpc>
                <a:spcPct val="100000"/>
              </a:lnSpc>
            </a:pPr>
            <a:r>
              <a:rPr dirty="0" sz="1200" spc="-2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ón</a:t>
            </a:r>
            <a:endParaRPr sz="1200">
              <a:latin typeface="Comic Sans MS"/>
              <a:cs typeface="Comic Sans MS"/>
            </a:endParaRPr>
          </a:p>
          <a:p>
            <a:pPr>
              <a:lnSpc>
                <a:spcPts val="1050"/>
              </a:lnSpc>
              <a:spcBef>
                <a:spcPts val="33"/>
              </a:spcBef>
            </a:pPr>
            <a:endParaRPr sz="1050"/>
          </a:p>
          <a:p>
            <a:pPr marL="193675">
              <a:lnSpc>
                <a:spcPct val="100000"/>
              </a:lnSpc>
            </a:pPr>
            <a:r>
              <a:rPr dirty="0" sz="1100">
                <a:latin typeface="Comic Sans MS"/>
                <a:cs typeface="Comic Sans MS"/>
              </a:rPr>
              <a:t>Ve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í</a:t>
            </a:r>
            <a:r>
              <a:rPr dirty="0" sz="1100">
                <a:latin typeface="Comic Sans MS"/>
                <a:cs typeface="Comic Sans MS"/>
              </a:rPr>
              <a:t>stic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asp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cto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5">
                <a:latin typeface="Comic Sans MS"/>
                <a:cs typeface="Comic Sans MS"/>
              </a:rPr>
              <a:t>nciale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tod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ció</a:t>
            </a:r>
            <a:r>
              <a:rPr dirty="0" sz="1100" spc="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  <a:p>
            <a:pPr marL="12700" marR="6350" indent="180975">
              <a:lnSpc>
                <a:spcPct val="133600"/>
              </a:lnSpc>
              <a:spcBef>
                <a:spcPts val="590"/>
              </a:spcBef>
            </a:pP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abe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sal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D</a:t>
            </a:r>
            <a:r>
              <a:rPr dirty="0" sz="1100" spc="-5">
                <a:latin typeface="Comic Sans MS"/>
                <a:cs typeface="Comic Sans MS"/>
              </a:rPr>
              <a:t>io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5">
                <a:latin typeface="Comic Sans MS"/>
                <a:cs typeface="Comic Sans MS"/>
              </a:rPr>
              <a:t>ací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so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ada,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jándo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>
                <a:latin typeface="Comic Sans MS"/>
                <a:cs typeface="Comic Sans MS"/>
              </a:rPr>
              <a:t> li</a:t>
            </a:r>
            <a:r>
              <a:rPr dirty="0" sz="1100" spc="-10">
                <a:latin typeface="Comic Sans MS"/>
                <a:cs typeface="Comic Sans MS"/>
              </a:rPr>
              <a:t>b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nd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 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b</a:t>
            </a:r>
            <a:r>
              <a:rPr dirty="0" sz="1100" spc="-5">
                <a:latin typeface="Comic Sans MS"/>
                <a:cs typeface="Comic Sans MS"/>
              </a:rPr>
              <a:t>ié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 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 a</a:t>
            </a:r>
            <a:r>
              <a:rPr dirty="0" sz="1100" spc="-10">
                <a:latin typeface="Comic Sans MS"/>
                <a:cs typeface="Comic Sans MS"/>
              </a:rPr>
              <a:t> D</a:t>
            </a:r>
            <a:r>
              <a:rPr dirty="0" sz="1100" spc="-5">
                <a:latin typeface="Comic Sans MS"/>
                <a:cs typeface="Comic Sans MS"/>
              </a:rPr>
              <a:t>ios.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1000"/>
              </a:lnSpc>
              <a:spcBef>
                <a:spcPts val="44"/>
              </a:spcBef>
            </a:pPr>
            <a:endParaRPr sz="1000"/>
          </a:p>
          <a:p>
            <a:pPr marL="193675">
              <a:lnSpc>
                <a:spcPct val="100000"/>
              </a:lnSpc>
            </a:pPr>
            <a:r>
              <a:rPr dirty="0" sz="1100">
                <a:latin typeface="Comic Sans MS"/>
                <a:cs typeface="Comic Sans MS"/>
              </a:rPr>
              <a:t>T</a:t>
            </a:r>
            <a:r>
              <a:rPr dirty="0" sz="1100" spc="-5">
                <a:latin typeface="Comic Sans MS"/>
                <a:cs typeface="Comic Sans MS"/>
              </a:rPr>
              <a:t>od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id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tien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sar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ar 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 spc="5">
                <a:latin typeface="Comic Sans MS"/>
                <a:cs typeface="Comic Sans MS"/>
              </a:rPr>
              <a:t>v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r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ve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ciona</a:t>
            </a:r>
            <a:r>
              <a:rPr dirty="0" sz="1100">
                <a:latin typeface="Comic Sans MS"/>
                <a:cs typeface="Comic Sans MS"/>
              </a:rPr>
              <a:t>l: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ser </a:t>
            </a:r>
            <a:r>
              <a:rPr dirty="0" sz="1100" spc="30">
                <a:latin typeface="Comic Sans MS"/>
                <a:cs typeface="Comic Sans MS"/>
              </a:rPr>
              <a:t>f</a:t>
            </a: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li</a:t>
            </a:r>
            <a:r>
              <a:rPr dirty="0" sz="1100" spc="5">
                <a:latin typeface="Comic Sans MS"/>
                <a:cs typeface="Comic Sans MS"/>
              </a:rPr>
              <a:t>z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950"/>
              </a:lnSpc>
              <a:spcBef>
                <a:spcPts val="39"/>
              </a:spcBef>
            </a:pPr>
            <a:endParaRPr sz="950"/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100"/>
              </a:lnSpc>
            </a:pPr>
            <a:endParaRPr sz="1100"/>
          </a:p>
          <a:p>
            <a:pPr marL="240029" indent="-227329">
              <a:lnSpc>
                <a:spcPct val="100000"/>
              </a:lnSpc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en la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B</a:t>
            </a:r>
            <a:r>
              <a:rPr dirty="0" sz="1200">
                <a:latin typeface="Times New Roman"/>
                <a:cs typeface="Times New Roman"/>
              </a:rPr>
              <a:t>iblia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4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h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35">
                <a:latin typeface="Times New Roman"/>
                <a:cs typeface="Times New Roman"/>
              </a:rPr>
              <a:t>m</a:t>
            </a:r>
            <a:r>
              <a:rPr dirty="0" sz="1200" spc="-25">
                <a:latin typeface="Times New Roman"/>
                <a:cs typeface="Times New Roman"/>
              </a:rPr>
              <a:t>b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85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5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v</a:t>
            </a:r>
            <a:r>
              <a:rPr dirty="0" sz="1200" spc="-35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5">
                <a:latin typeface="Times New Roman"/>
                <a:cs typeface="Times New Roman"/>
              </a:rPr>
              <a:t> 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m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v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35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ó</a:t>
            </a:r>
            <a:r>
              <a:rPr dirty="0" sz="1200" spc="-40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: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40">
                <a:latin typeface="Times New Roman"/>
                <a:cs typeface="Times New Roman"/>
              </a:rPr>
              <a:t>n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p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35">
                <a:latin typeface="Times New Roman"/>
                <a:cs typeface="Times New Roman"/>
              </a:rPr>
              <a:t>l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40">
                <a:latin typeface="Times New Roman"/>
                <a:cs typeface="Times New Roman"/>
              </a:rPr>
              <a:t>g</a:t>
            </a:r>
            <a:r>
              <a:rPr dirty="0" sz="1200" spc="-25">
                <a:latin typeface="Times New Roman"/>
                <a:cs typeface="Times New Roman"/>
              </a:rPr>
              <a:t>í</a:t>
            </a:r>
            <a:r>
              <a:rPr dirty="0" sz="120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und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mentos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v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Elíptica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rrollo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ci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lo voc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Mod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lo del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rollo d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ci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lo voc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imensión din</a:t>
            </a:r>
            <a:r>
              <a:rPr dirty="0" sz="1200" spc="-5">
                <a:latin typeface="Times New Roman"/>
                <a:cs typeface="Times New Roman"/>
              </a:rPr>
              <a:t>á</a:t>
            </a:r>
            <a:r>
              <a:rPr dirty="0" sz="1200">
                <a:latin typeface="Times New Roman"/>
                <a:cs typeface="Times New Roman"/>
              </a:rPr>
              <a:t>mi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164" y="173989"/>
            <a:ext cx="7200265" cy="4921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424657"/>
            <a:ext cx="1419225" cy="8464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>
              <a:lnSpc>
                <a:spcPct val="152100"/>
              </a:lnSpc>
            </a:pP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b="1">
                <a:latin typeface="Times New Roman"/>
                <a:cs typeface="Times New Roman"/>
              </a:rPr>
              <a:t>lan</a:t>
            </a:r>
            <a:r>
              <a:rPr dirty="0" sz="1200" spc="15" b="1">
                <a:latin typeface="Times New Roman"/>
                <a:cs typeface="Times New Roman"/>
              </a:rPr>
              <a:t> </a:t>
            </a:r>
            <a:r>
              <a:rPr dirty="0" sz="1200" spc="-15" b="1">
                <a:latin typeface="Times New Roman"/>
                <a:cs typeface="Times New Roman"/>
              </a:rPr>
              <a:t>F</a:t>
            </a:r>
            <a:r>
              <a:rPr dirty="0" sz="1200" b="1">
                <a:latin typeface="Times New Roman"/>
                <a:cs typeface="Times New Roman"/>
              </a:rPr>
              <a:t>o</a:t>
            </a:r>
            <a:r>
              <a:rPr dirty="0" sz="1200" spc="5" b="1">
                <a:latin typeface="Times New Roman"/>
                <a:cs typeface="Times New Roman"/>
              </a:rPr>
              <a:t>r</a:t>
            </a:r>
            <a:r>
              <a:rPr dirty="0" sz="1200" spc="-20" b="1">
                <a:latin typeface="Times New Roman"/>
                <a:cs typeface="Times New Roman"/>
              </a:rPr>
              <a:t>m</a:t>
            </a:r>
            <a:r>
              <a:rPr dirty="0" sz="1200" spc="15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ión</a:t>
            </a:r>
            <a:r>
              <a:rPr dirty="0" sz="1200" spc="5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de</a:t>
            </a:r>
            <a:r>
              <a:rPr dirty="0" sz="1200" spc="-5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la</a:t>
            </a:r>
            <a:r>
              <a:rPr dirty="0" sz="1200" b="1">
                <a:latin typeface="Times New Roman"/>
                <a:cs typeface="Times New Roman"/>
              </a:rPr>
              <a:t> </a:t>
            </a: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spc="-5" b="1">
                <a:latin typeface="Times New Roman"/>
                <a:cs typeface="Times New Roman"/>
              </a:rPr>
              <a:t>r</a:t>
            </a:r>
            <a:r>
              <a:rPr dirty="0" sz="1200" b="1">
                <a:latin typeface="Times New Roman"/>
                <a:cs typeface="Times New Roman"/>
              </a:rPr>
              <a:t>ovi</a:t>
            </a:r>
            <a:r>
              <a:rPr dirty="0" sz="1200" spc="5" b="1">
                <a:latin typeface="Times New Roman"/>
                <a:cs typeface="Times New Roman"/>
              </a:rPr>
              <a:t>n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ia Capu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hi</a:t>
            </a:r>
            <a:r>
              <a:rPr dirty="0" sz="1200" spc="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 Val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b="1">
                <a:latin typeface="Times New Roman"/>
                <a:cs typeface="Times New Roman"/>
              </a:rPr>
              <a:t>n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80539" y="169544"/>
            <a:ext cx="5600065" cy="4925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8195" y="2829940"/>
            <a:ext cx="3957320" cy="144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2570">
              <a:lnSpc>
                <a:spcPct val="100000"/>
              </a:lnSpc>
            </a:pP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b</a:t>
            </a:r>
            <a:r>
              <a:rPr dirty="0" sz="1100" spc="5">
                <a:latin typeface="Comic Sans MS"/>
                <a:cs typeface="Comic Sans MS"/>
              </a:rPr>
              <a:t>i</a:t>
            </a:r>
            <a:r>
              <a:rPr dirty="0" sz="1100" spc="-10">
                <a:latin typeface="Comic Sans MS"/>
                <a:cs typeface="Comic Sans MS"/>
              </a:rPr>
              <a:t>é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d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ecto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fo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ti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s</a:t>
            </a:r>
            <a:r>
              <a:rPr dirty="0" sz="1100">
                <a:latin typeface="Comic Sans MS"/>
                <a:cs typeface="Comic Sans MS"/>
              </a:rPr>
              <a:t>…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950"/>
              </a:lnSpc>
              <a:spcBef>
                <a:spcPts val="41"/>
              </a:spcBef>
            </a:pPr>
            <a:endParaRPr sz="950"/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100"/>
              </a:lnSpc>
            </a:pPr>
            <a:endParaRPr sz="1100"/>
          </a:p>
          <a:p>
            <a:pPr marL="241300" indent="-228600">
              <a:lnSpc>
                <a:spcPct val="100000"/>
              </a:lnSpc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Times New Roman"/>
                <a:cs typeface="Times New Roman"/>
              </a:rPr>
              <a:t>Cómo r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 un </a:t>
            </a:r>
            <a:r>
              <a:rPr dirty="0" sz="1200" spc="-5">
                <a:latin typeface="Times New Roman"/>
                <a:cs typeface="Times New Roman"/>
              </a:rPr>
              <a:t>p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15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y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o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or</a:t>
            </a:r>
            <a:r>
              <a:rPr dirty="0" sz="1200" spc="5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nici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200"/>
              </a:lnSpc>
              <a:spcBef>
                <a:spcPts val="23"/>
              </a:spcBef>
              <a:buFont typeface="Wingdings"/>
              <a:buChar char=""/>
            </a:pPr>
            <a:endParaRPr sz="1200"/>
          </a:p>
          <a:p>
            <a:pPr marL="241300" indent="-226060">
              <a:lnSpc>
                <a:spcPct val="100000"/>
              </a:lnSpc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tio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ttionis… OFMC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p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200"/>
              </a:lnSpc>
              <a:spcBef>
                <a:spcPts val="35"/>
              </a:spcBef>
              <a:buFont typeface="Wingdings"/>
              <a:buChar char=""/>
            </a:pPr>
            <a:endParaRPr sz="1200"/>
          </a:p>
          <a:p>
            <a:pPr marL="241300" indent="-228600">
              <a:lnSpc>
                <a:spcPct val="100000"/>
              </a:lnSpc>
              <a:buFont typeface="Wingdings"/>
              <a:buChar char=""/>
              <a:tabLst>
                <a:tab pos="241300" algn="l"/>
              </a:tabLst>
            </a:pPr>
            <a:r>
              <a:rPr dirty="0" sz="1200" spc="-20">
                <a:latin typeface="Times New Roman"/>
                <a:cs typeface="Times New Roman"/>
              </a:rPr>
              <a:t>P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40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F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20">
                <a:latin typeface="Times New Roman"/>
                <a:cs typeface="Times New Roman"/>
              </a:rPr>
              <a:t>r</a:t>
            </a:r>
            <a:r>
              <a:rPr dirty="0" sz="1200" spc="-20">
                <a:latin typeface="Times New Roman"/>
                <a:cs typeface="Times New Roman"/>
              </a:rPr>
              <a:t>m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ó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P</a:t>
            </a:r>
            <a:r>
              <a:rPr dirty="0" sz="1200" spc="-20">
                <a:latin typeface="Times New Roman"/>
                <a:cs typeface="Times New Roman"/>
              </a:rPr>
              <a:t>r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v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C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p</a:t>
            </a:r>
            <a:r>
              <a:rPr dirty="0" sz="1200" spc="-15">
                <a:latin typeface="Times New Roman"/>
                <a:cs typeface="Times New Roman"/>
              </a:rPr>
              <a:t>u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h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195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V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10">
                <a:latin typeface="Times New Roman"/>
                <a:cs typeface="Times New Roman"/>
              </a:rPr>
              <a:t>l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1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20367" y="4046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894204" y="4061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747130" y="4416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747003" y="4291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895891" y="4683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946529" y="4815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169922" y="509015"/>
            <a:ext cx="3362960" cy="1074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02615" indent="-590550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45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700"/>
              </a:lnSpc>
              <a:spcBef>
                <a:spcPts val="99"/>
              </a:spcBef>
            </a:pPr>
            <a:endParaRPr sz="1700"/>
          </a:p>
          <a:p>
            <a:pPr marL="492759" marR="629920" indent="109220">
              <a:lnSpc>
                <a:spcPct val="133500"/>
              </a:lnSpc>
            </a:pPr>
            <a:r>
              <a:rPr dirty="0" sz="1200" spc="-10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ó</a:t>
            </a:r>
            <a:r>
              <a:rPr dirty="0" sz="1200" spc="-10" b="1">
                <a:latin typeface="Comic Sans MS"/>
                <a:cs typeface="Comic Sans MS"/>
              </a:rPr>
              <a:t>mo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h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e</a:t>
            </a:r>
            <a:r>
              <a:rPr dirty="0" sz="1200" b="1">
                <a:latin typeface="Comic Sans MS"/>
                <a:cs typeface="Comic Sans MS"/>
              </a:rPr>
              <a:t>r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un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15" b="1">
                <a:latin typeface="Comic Sans MS"/>
                <a:cs typeface="Comic Sans MS"/>
              </a:rPr>
              <a:t>P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10" b="1">
                <a:latin typeface="Comic Sans MS"/>
                <a:cs typeface="Comic Sans MS"/>
              </a:rPr>
              <a:t>y</a:t>
            </a:r>
            <a:r>
              <a:rPr dirty="0" sz="1200" spc="-5" b="1">
                <a:latin typeface="Comic Sans MS"/>
                <a:cs typeface="Comic Sans MS"/>
              </a:rPr>
              <a:t>e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t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de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Fo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m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ón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I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ici</a:t>
            </a:r>
            <a:r>
              <a:rPr dirty="0" sz="1200" spc="-5" b="1">
                <a:latin typeface="Comic Sans MS"/>
                <a:cs typeface="Comic Sans MS"/>
              </a:rPr>
              <a:t>al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F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s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a.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6795" y="1948875"/>
            <a:ext cx="6350000" cy="462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270">
              <a:lnSpc>
                <a:spcPct val="133600"/>
              </a:lnSpc>
            </a:pP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gual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 v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te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aquí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pi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 spc="-5">
                <a:latin typeface="Comic Sans MS"/>
                <a:cs typeface="Comic Sans MS"/>
              </a:rPr>
              <a:t>cipio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ge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2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2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ect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fo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i</a:t>
            </a:r>
            <a:r>
              <a:rPr dirty="0" sz="1100" spc="5">
                <a:latin typeface="Comic Sans MS"/>
                <a:cs typeface="Comic Sans MS"/>
              </a:rPr>
              <a:t>v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…</a:t>
            </a:r>
            <a:endParaRPr sz="11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704" y="182244"/>
            <a:ext cx="7204709" cy="4912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79" y="189229"/>
            <a:ext cx="7198359" cy="4906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974"/>
            <a:ext cx="7198994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70179"/>
            <a:ext cx="7197725" cy="4925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974"/>
            <a:ext cx="7199630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514" y="177164"/>
            <a:ext cx="7200900" cy="4918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91134"/>
            <a:ext cx="7312659" cy="4904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177799"/>
            <a:ext cx="7202805" cy="4916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975" y="180339"/>
            <a:ext cx="7199630" cy="4914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704" y="181609"/>
            <a:ext cx="7198359" cy="4913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704" y="181609"/>
            <a:ext cx="7200900" cy="4913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8300" y="177799"/>
            <a:ext cx="4298315" cy="4898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26870" y="177799"/>
            <a:ext cx="432244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0675" y="177799"/>
            <a:ext cx="4345940" cy="4906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0675" y="177799"/>
            <a:ext cx="4370070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0364" y="177799"/>
            <a:ext cx="428688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2739" y="177799"/>
            <a:ext cx="429831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4805" y="177799"/>
            <a:ext cx="4274820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8477" y="2727324"/>
            <a:ext cx="2095500" cy="1221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L="12700" marR="6350" indent="476884">
              <a:lnSpc>
                <a:spcPct val="110000"/>
              </a:lnSpc>
            </a:pPr>
            <a:r>
              <a:rPr dirty="0" sz="1200" i="1">
                <a:latin typeface="Times New Roman"/>
                <a:cs typeface="Times New Roman"/>
              </a:rPr>
              <a:t>Para </a:t>
            </a:r>
            <a:r>
              <a:rPr dirty="0" sz="1200" spc="-5" i="1">
                <a:latin typeface="Times New Roman"/>
                <a:cs typeface="Times New Roman"/>
              </a:rPr>
              <a:t>ce</a:t>
            </a:r>
            <a:r>
              <a:rPr dirty="0" sz="1200" i="1">
                <a:latin typeface="Times New Roman"/>
                <a:cs typeface="Times New Roman"/>
              </a:rPr>
              <a:t>lebrar los 22 añ</a:t>
            </a:r>
            <a:r>
              <a:rPr dirty="0" sz="1200" spc="10" i="1">
                <a:latin typeface="Times New Roman"/>
                <a:cs typeface="Times New Roman"/>
              </a:rPr>
              <a:t>o</a:t>
            </a:r>
            <a:r>
              <a:rPr dirty="0" sz="1200" i="1">
                <a:latin typeface="Times New Roman"/>
                <a:cs typeface="Times New Roman"/>
              </a:rPr>
              <a:t>s</a:t>
            </a:r>
            <a:r>
              <a:rPr dirty="0" sz="1200" i="1">
                <a:latin typeface="Times New Roman"/>
                <a:cs typeface="Times New Roman"/>
              </a:rPr>
              <a:t> de</a:t>
            </a:r>
            <a:r>
              <a:rPr dirty="0" sz="1200" spc="-5" i="1">
                <a:latin typeface="Times New Roman"/>
                <a:cs typeface="Times New Roman"/>
              </a:rPr>
              <a:t> </a:t>
            </a:r>
            <a:r>
              <a:rPr dirty="0" sz="1200" i="1">
                <a:latin typeface="Times New Roman"/>
                <a:cs typeface="Times New Roman"/>
              </a:rPr>
              <a:t>la Escu</a:t>
            </a:r>
            <a:r>
              <a:rPr dirty="0" sz="1200" spc="-10" i="1">
                <a:latin typeface="Times New Roman"/>
                <a:cs typeface="Times New Roman"/>
              </a:rPr>
              <a:t>e</a:t>
            </a:r>
            <a:r>
              <a:rPr dirty="0" sz="1200" i="1">
                <a:latin typeface="Times New Roman"/>
                <a:cs typeface="Times New Roman"/>
              </a:rPr>
              <a:t>la y</a:t>
            </a:r>
            <a:r>
              <a:rPr dirty="0" sz="1200" spc="5" i="1">
                <a:latin typeface="Times New Roman"/>
                <a:cs typeface="Times New Roman"/>
              </a:rPr>
              <a:t> </a:t>
            </a:r>
            <a:r>
              <a:rPr dirty="0" sz="1200" spc="-5" i="1">
                <a:latin typeface="Times New Roman"/>
                <a:cs typeface="Times New Roman"/>
              </a:rPr>
              <a:t>y</a:t>
            </a:r>
            <a:r>
              <a:rPr dirty="0" sz="1200" i="1">
                <a:latin typeface="Times New Roman"/>
                <a:cs typeface="Times New Roman"/>
              </a:rPr>
              <a:t>o </a:t>
            </a:r>
            <a:r>
              <a:rPr dirty="0" sz="1200" spc="-5" i="1">
                <a:latin typeface="Times New Roman"/>
                <a:cs typeface="Times New Roman"/>
              </a:rPr>
              <a:t>c</a:t>
            </a:r>
            <a:r>
              <a:rPr dirty="0" sz="1200" i="1">
                <a:latin typeface="Times New Roman"/>
                <a:cs typeface="Times New Roman"/>
              </a:rPr>
              <a:t>omo</a:t>
            </a:r>
            <a:r>
              <a:rPr dirty="0" sz="1200" spc="5" i="1">
                <a:latin typeface="Times New Roman"/>
                <a:cs typeface="Times New Roman"/>
              </a:rPr>
              <a:t> </a:t>
            </a:r>
            <a:r>
              <a:rPr dirty="0" sz="1200" i="1">
                <a:latin typeface="Times New Roman"/>
                <a:cs typeface="Times New Roman"/>
              </a:rPr>
              <a:t>prof</a:t>
            </a:r>
            <a:r>
              <a:rPr dirty="0" sz="1200" spc="-5" i="1">
                <a:latin typeface="Times New Roman"/>
                <a:cs typeface="Times New Roman"/>
              </a:rPr>
              <a:t>e</a:t>
            </a:r>
            <a:r>
              <a:rPr dirty="0" sz="1200" i="1">
                <a:latin typeface="Times New Roman"/>
                <a:cs typeface="Times New Roman"/>
              </a:rPr>
              <a:t>sor.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700"/>
              </a:lnSpc>
              <a:spcBef>
                <a:spcPts val="31"/>
              </a:spcBef>
            </a:pPr>
            <a:endParaRPr sz="1700"/>
          </a:p>
          <a:p>
            <a:pPr algn="r" marR="6350">
              <a:lnSpc>
                <a:spcPct val="100000"/>
              </a:lnSpc>
            </a:pPr>
            <a:r>
              <a:rPr dirty="0" sz="1200" i="1">
                <a:latin typeface="Times New Roman"/>
                <a:cs typeface="Times New Roman"/>
              </a:rPr>
              <a:t>Y</a:t>
            </a:r>
            <a:r>
              <a:rPr dirty="0" sz="1200" spc="15" i="1">
                <a:latin typeface="Times New Roman"/>
                <a:cs typeface="Times New Roman"/>
              </a:rPr>
              <a:t> </a:t>
            </a:r>
            <a:r>
              <a:rPr dirty="0" sz="1200" spc="-5" i="1">
                <a:latin typeface="Times New Roman"/>
                <a:cs typeface="Times New Roman"/>
              </a:rPr>
              <a:t>e</a:t>
            </a:r>
            <a:r>
              <a:rPr dirty="0" sz="1200" i="1">
                <a:latin typeface="Times New Roman"/>
                <a:cs typeface="Times New Roman"/>
              </a:rPr>
              <a:t>n agrad</a:t>
            </a:r>
            <a:r>
              <a:rPr dirty="0" sz="1200" spc="-5" i="1">
                <a:latin typeface="Times New Roman"/>
                <a:cs typeface="Times New Roman"/>
              </a:rPr>
              <a:t>ec</a:t>
            </a:r>
            <a:r>
              <a:rPr dirty="0" sz="1200" i="1">
                <a:latin typeface="Times New Roman"/>
                <a:cs typeface="Times New Roman"/>
              </a:rPr>
              <a:t>imiento a</a:t>
            </a:r>
            <a:endParaRPr sz="1200">
              <a:latin typeface="Times New Roman"/>
              <a:cs typeface="Times New Roman"/>
            </a:endParaRPr>
          </a:p>
          <a:p>
            <a:pPr algn="r" marL="1413510" marR="6350" indent="-165100">
              <a:lnSpc>
                <a:spcPct val="110000"/>
              </a:lnSpc>
              <a:spcBef>
                <a:spcPts val="10"/>
              </a:spcBef>
            </a:pPr>
            <a:r>
              <a:rPr dirty="0" sz="1200" i="1">
                <a:latin typeface="Times New Roman"/>
                <a:cs typeface="Times New Roman"/>
              </a:rPr>
              <a:t>Profesor</a:t>
            </a:r>
            <a:r>
              <a:rPr dirty="0" sz="1200" spc="-5" i="1">
                <a:latin typeface="Times New Roman"/>
                <a:cs typeface="Times New Roman"/>
              </a:rPr>
              <a:t>e</a:t>
            </a:r>
            <a:r>
              <a:rPr dirty="0" sz="1200" i="1">
                <a:latin typeface="Times New Roman"/>
                <a:cs typeface="Times New Roman"/>
              </a:rPr>
              <a:t>s….</a:t>
            </a:r>
            <a:r>
              <a:rPr dirty="0" sz="1200" i="1">
                <a:latin typeface="Times New Roman"/>
                <a:cs typeface="Times New Roman"/>
              </a:rPr>
              <a:t> Alumnos…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135" y="176529"/>
            <a:ext cx="7192009" cy="49187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2739" y="177799"/>
            <a:ext cx="4310380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795" y="3135756"/>
            <a:ext cx="812165" cy="12471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0029" indent="-227329">
              <a:lnSpc>
                <a:spcPct val="100000"/>
              </a:lnSpc>
              <a:buFont typeface="Wingdings"/>
              <a:buChar char=""/>
              <a:tabLst>
                <a:tab pos="240665" algn="l"/>
              </a:tabLst>
            </a:pP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x</a:t>
            </a:r>
            <a:r>
              <a:rPr dirty="0" sz="1200">
                <a:latin typeface="Times New Roman"/>
                <a:cs typeface="Times New Roman"/>
              </a:rPr>
              <a:t>o 1.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x</a:t>
            </a:r>
            <a:r>
              <a:rPr dirty="0" sz="1200">
                <a:latin typeface="Times New Roman"/>
                <a:cs typeface="Times New Roman"/>
              </a:rPr>
              <a:t>o 2.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x</a:t>
            </a:r>
            <a:r>
              <a:rPr dirty="0" sz="1200">
                <a:latin typeface="Times New Roman"/>
                <a:cs typeface="Times New Roman"/>
              </a:rPr>
              <a:t>o 3.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x</a:t>
            </a:r>
            <a:r>
              <a:rPr dirty="0" sz="1200">
                <a:latin typeface="Times New Roman"/>
                <a:cs typeface="Times New Roman"/>
              </a:rPr>
              <a:t>o 4.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x</a:t>
            </a:r>
            <a:r>
              <a:rPr dirty="0" sz="1200">
                <a:latin typeface="Times New Roman"/>
                <a:cs typeface="Times New Roman"/>
              </a:rPr>
              <a:t>o </a:t>
            </a:r>
            <a:r>
              <a:rPr dirty="0" sz="1200" spc="-5">
                <a:latin typeface="Times New Roman"/>
                <a:cs typeface="Times New Roman"/>
              </a:rPr>
              <a:t>5</a:t>
            </a:r>
            <a:r>
              <a:rPr dirty="0" sz="120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29258" y="3055655"/>
            <a:ext cx="2254885" cy="1327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43800"/>
              </a:lnSpc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</a:t>
            </a:r>
            <a:r>
              <a:rPr dirty="0" sz="1200" spc="10">
                <a:latin typeface="Times New Roman"/>
                <a:cs typeface="Times New Roman"/>
              </a:rPr>
              <a:t>J</a:t>
            </a:r>
            <a:r>
              <a:rPr dirty="0" sz="1200">
                <a:latin typeface="Times New Roman"/>
                <a:cs typeface="Times New Roman"/>
              </a:rPr>
              <a:t>uv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nil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 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lave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r>
              <a:rPr dirty="0" sz="1200">
                <a:latin typeface="Times New Roman"/>
                <a:cs typeface="Times New Roman"/>
              </a:rPr>
              <a:t> 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tequ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sis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M</a:t>
            </a:r>
            <a:r>
              <a:rPr dirty="0" sz="1200" spc="10">
                <a:latin typeface="Times New Roman"/>
                <a:cs typeface="Times New Roman"/>
              </a:rPr>
              <a:t>u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 </a:t>
            </a:r>
            <a:r>
              <a:rPr dirty="0" sz="1200" spc="5">
                <a:latin typeface="Times New Roman"/>
                <a:cs typeface="Times New Roman"/>
              </a:rPr>
              <a:t>V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iona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 Pr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nta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de mi </a:t>
            </a:r>
            <a:r>
              <a:rPr dirty="0" sz="1200" spc="5">
                <a:latin typeface="Times New Roman"/>
                <a:cs typeface="Times New Roman"/>
              </a:rPr>
              <a:t>W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b</a:t>
            </a:r>
            <a:r>
              <a:rPr dirty="0" sz="1200">
                <a:latin typeface="Times New Roman"/>
                <a:cs typeface="Times New Roman"/>
              </a:rPr>
              <a:t> Psicop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tolo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ía voc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ion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 Psicolo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ía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volutiva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0367" y="4046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94204" y="4061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747130" y="4416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747003" y="4291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95891" y="4683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946529" y="4815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169922" y="509015"/>
            <a:ext cx="3362960" cy="8299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92759" indent="-480695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45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1050"/>
              </a:lnSpc>
              <a:spcBef>
                <a:spcPts val="32"/>
              </a:spcBef>
            </a:pPr>
            <a:endParaRPr sz="1050"/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200"/>
              </a:lnSpc>
            </a:pPr>
            <a:endParaRPr sz="1200"/>
          </a:p>
          <a:p>
            <a:pPr marL="492759">
              <a:lnSpc>
                <a:spcPct val="100000"/>
              </a:lnSpc>
            </a:pPr>
            <a:r>
              <a:rPr dirty="0" sz="1200" spc="-5" b="1">
                <a:latin typeface="Comic Sans MS"/>
                <a:cs typeface="Comic Sans MS"/>
              </a:rPr>
              <a:t>A</a:t>
            </a:r>
            <a:r>
              <a:rPr dirty="0" sz="1200" spc="-10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es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s</a:t>
            </a:r>
            <a:r>
              <a:rPr dirty="0" sz="1200" spc="-5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br</a:t>
            </a:r>
            <a:r>
              <a:rPr dirty="0" sz="1200" b="1">
                <a:latin typeface="Comic Sans MS"/>
                <a:cs typeface="Comic Sans MS"/>
              </a:rPr>
              <a:t>e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os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5" b="1">
                <a:latin typeface="Comic Sans MS"/>
                <a:cs typeface="Comic Sans MS"/>
              </a:rPr>
              <a:t>A</a:t>
            </a:r>
            <a:r>
              <a:rPr dirty="0" sz="1200" spc="-10" b="1">
                <a:latin typeface="Comic Sans MS"/>
                <a:cs typeface="Comic Sans MS"/>
              </a:rPr>
              <a:t>n</a:t>
            </a:r>
            <a:r>
              <a:rPr dirty="0" sz="1200" b="1">
                <a:latin typeface="Comic Sans MS"/>
                <a:cs typeface="Comic Sans MS"/>
              </a:rPr>
              <a:t>exo</a:t>
            </a:r>
            <a:r>
              <a:rPr dirty="0" sz="1200" spc="-10" b="1">
                <a:latin typeface="Comic Sans MS"/>
                <a:cs typeface="Comic Sans MS"/>
              </a:rPr>
              <a:t>s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6795" y="1705036"/>
            <a:ext cx="6508115" cy="762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80975">
              <a:lnSpc>
                <a:spcPct val="133600"/>
              </a:lnSpc>
            </a:pP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7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xo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7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si</a:t>
            </a:r>
            <a:r>
              <a:rPr dirty="0" sz="1100" spc="-10">
                <a:latin typeface="Comic Sans MS"/>
                <a:cs typeface="Comic Sans MS"/>
              </a:rPr>
              <a:t>g</a:t>
            </a:r>
            <a:r>
              <a:rPr dirty="0" sz="1100">
                <a:latin typeface="Comic Sans MS"/>
                <a:cs typeface="Comic Sans MS"/>
              </a:rPr>
              <a:t>ui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7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7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z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8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8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8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8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te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8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comp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eme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o.</a:t>
            </a:r>
            <a:r>
              <a:rPr dirty="0" sz="1100" spc="-9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7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7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8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80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abaj</a:t>
            </a:r>
            <a:r>
              <a:rPr dirty="0" sz="1100" spc="-2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do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lo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go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st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añ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cti</a:t>
            </a:r>
            <a:r>
              <a:rPr dirty="0" sz="1100" spc="5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m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c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ses.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1000"/>
              </a:lnSpc>
              <a:spcBef>
                <a:spcPts val="43"/>
              </a:spcBef>
            </a:pPr>
            <a:endParaRPr sz="1000"/>
          </a:p>
          <a:p>
            <a:pPr marL="193675">
              <a:lnSpc>
                <a:spcPct val="100000"/>
              </a:lnSpc>
            </a:pP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pu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ser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uy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útil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t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st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for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ticula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0367" y="29540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94204" y="29692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747130" y="33243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747003" y="31991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0"/>
                </a:lnTo>
                <a:lnTo>
                  <a:pt x="13208" y="13080"/>
                </a:lnTo>
                <a:lnTo>
                  <a:pt x="5969" y="13080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95891" y="35915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70"/>
                </a:moveTo>
                <a:lnTo>
                  <a:pt x="24475" y="13208"/>
                </a:lnTo>
                <a:lnTo>
                  <a:pt x="24475" y="5969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9"/>
                </a:lnTo>
                <a:lnTo>
                  <a:pt x="50764" y="13208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946529" y="37236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46963" y="400811"/>
            <a:ext cx="6689725" cy="4439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125345" indent="-290195">
              <a:lnSpc>
                <a:spcPct val="100000"/>
              </a:lnSpc>
            </a:pPr>
            <a:r>
              <a:rPr dirty="0" sz="1250" spc="70" i="1">
                <a:latin typeface="Lucida Handwriting"/>
                <a:cs typeface="Lucida Handwriting"/>
              </a:rPr>
              <a:t>I</a:t>
            </a:r>
            <a:r>
              <a:rPr dirty="0" sz="1250" spc="50" i="1">
                <a:latin typeface="Lucida Handwriting"/>
                <a:cs typeface="Lucida Handwriting"/>
              </a:rPr>
              <a:t>nd</a:t>
            </a: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5" i="1">
                <a:latin typeface="Lucida Handwriting"/>
                <a:cs typeface="Lucida Handwriting"/>
              </a:rPr>
              <a:t>io</a:t>
            </a:r>
            <a:r>
              <a:rPr dirty="0" sz="1250" spc="50" i="1">
                <a:latin typeface="Lucida Handwriting"/>
                <a:cs typeface="Lucida Handwriting"/>
              </a:rPr>
              <a:t>n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p</a:t>
            </a:r>
            <a:r>
              <a:rPr dirty="0" sz="1250" spc="50" i="1">
                <a:latin typeface="Lucida Handwriting"/>
                <a:cs typeface="Lucida Handwriting"/>
              </a:rPr>
              <a:t>ar</a:t>
            </a:r>
            <a:r>
              <a:rPr dirty="0" sz="1250" spc="-4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o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70" i="1">
                <a:latin typeface="Lucida Handwriting"/>
                <a:cs typeface="Lucida Handwriting"/>
              </a:rPr>
              <a:t>s</a:t>
            </a:r>
            <a:r>
              <a:rPr dirty="0" sz="1250" spc="-35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55" i="1">
                <a:latin typeface="Lucida Handwriting"/>
                <a:cs typeface="Lucida Handwriting"/>
              </a:rPr>
              <a:t>em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50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750"/>
              </a:lnSpc>
              <a:spcBef>
                <a:spcPts val="44"/>
              </a:spcBef>
            </a:pPr>
            <a:endParaRPr sz="750"/>
          </a:p>
          <a:p>
            <a:pPr>
              <a:lnSpc>
                <a:spcPts val="1200"/>
              </a:lnSpc>
            </a:pPr>
            <a:endParaRPr sz="1200"/>
          </a:p>
          <a:p>
            <a:pPr marL="2125345">
              <a:lnSpc>
                <a:spcPct val="100000"/>
              </a:lnSpc>
            </a:pPr>
            <a:r>
              <a:rPr dirty="0" sz="1200" spc="-15" b="1">
                <a:latin typeface="Comic Sans MS"/>
                <a:cs typeface="Comic Sans MS"/>
              </a:rPr>
              <a:t>P</a:t>
            </a:r>
            <a:r>
              <a:rPr dirty="0" sz="1200" spc="-10" b="1">
                <a:latin typeface="Comic Sans MS"/>
                <a:cs typeface="Comic Sans MS"/>
              </a:rPr>
              <a:t>ast</a:t>
            </a:r>
            <a:r>
              <a:rPr dirty="0" sz="1200" spc="-5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Juvenil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en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b="1">
                <a:latin typeface="Comic Sans MS"/>
                <a:cs typeface="Comic Sans MS"/>
              </a:rPr>
              <a:t>ve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5" b="1">
                <a:latin typeface="Comic Sans MS"/>
                <a:cs typeface="Comic Sans MS"/>
              </a:rPr>
              <a:t>al</a:t>
            </a:r>
            <a:endParaRPr sz="1200">
              <a:latin typeface="Comic Sans MS"/>
              <a:cs typeface="Comic Sans MS"/>
            </a:endParaRPr>
          </a:p>
          <a:p>
            <a:pPr>
              <a:lnSpc>
                <a:spcPts val="1400"/>
              </a:lnSpc>
              <a:spcBef>
                <a:spcPts val="52"/>
              </a:spcBef>
            </a:pPr>
            <a:endParaRPr sz="1400"/>
          </a:p>
          <a:p>
            <a:pPr marL="192405" marR="6350" indent="180975">
              <a:lnSpc>
                <a:spcPct val="116599"/>
              </a:lnSpc>
            </a:pPr>
            <a:r>
              <a:rPr dirty="0" sz="1100" spc="-30">
                <a:latin typeface="Comic Sans MS"/>
                <a:cs typeface="Comic Sans MS"/>
              </a:rPr>
              <a:t>E</a:t>
            </a:r>
            <a:r>
              <a:rPr dirty="0" sz="1100" spc="-25">
                <a:latin typeface="Comic Sans MS"/>
                <a:cs typeface="Comic Sans MS"/>
              </a:rPr>
              <a:t>s</a:t>
            </a:r>
            <a:r>
              <a:rPr dirty="0" sz="1100" spc="-2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70">
                <a:latin typeface="Comic Sans MS"/>
                <a:cs typeface="Comic Sans MS"/>
              </a:rPr>
              <a:t> </a:t>
            </a:r>
            <a:r>
              <a:rPr dirty="0" sz="1100" spc="-25">
                <a:latin typeface="Comic Sans MS"/>
                <a:cs typeface="Comic Sans MS"/>
              </a:rPr>
              <a:t>a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 spc="-30">
                <a:latin typeface="Comic Sans MS"/>
                <a:cs typeface="Comic Sans MS"/>
              </a:rPr>
              <a:t>e</a:t>
            </a:r>
            <a:r>
              <a:rPr dirty="0" sz="1100" spc="-20">
                <a:latin typeface="Comic Sans MS"/>
                <a:cs typeface="Comic Sans MS"/>
              </a:rPr>
              <a:t>x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60">
                <a:latin typeface="Comic Sans MS"/>
                <a:cs typeface="Comic Sans MS"/>
              </a:rPr>
              <a:t> </a:t>
            </a:r>
            <a:r>
              <a:rPr dirty="0" sz="1100" spc="-3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65">
                <a:latin typeface="Comic Sans MS"/>
                <a:cs typeface="Comic Sans MS"/>
              </a:rPr>
              <a:t> </a:t>
            </a:r>
            <a:r>
              <a:rPr dirty="0" sz="1100" spc="-25">
                <a:latin typeface="Comic Sans MS"/>
                <a:cs typeface="Comic Sans MS"/>
              </a:rPr>
              <a:t>u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70">
                <a:latin typeface="Comic Sans MS"/>
                <a:cs typeface="Comic Sans MS"/>
              </a:rPr>
              <a:t> </a:t>
            </a:r>
            <a:r>
              <a:rPr dirty="0" sz="1100" spc="-25">
                <a:latin typeface="Comic Sans MS"/>
                <a:cs typeface="Comic Sans MS"/>
              </a:rPr>
              <a:t>a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-30">
                <a:latin typeface="Comic Sans MS"/>
                <a:cs typeface="Comic Sans MS"/>
              </a:rPr>
              <a:t>l</a:t>
            </a:r>
            <a:r>
              <a:rPr dirty="0" sz="1100" spc="-25">
                <a:latin typeface="Comic Sans MS"/>
                <a:cs typeface="Comic Sans MS"/>
              </a:rPr>
              <a:t>i</a:t>
            </a:r>
            <a:r>
              <a:rPr dirty="0" sz="1100" spc="-30">
                <a:latin typeface="Comic Sans MS"/>
                <a:cs typeface="Comic Sans MS"/>
              </a:rPr>
              <a:t>c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c</a:t>
            </a:r>
            <a:r>
              <a:rPr dirty="0" sz="1100" spc="-25">
                <a:latin typeface="Comic Sans MS"/>
                <a:cs typeface="Comic Sans MS"/>
              </a:rPr>
              <a:t>i</a:t>
            </a:r>
            <a:r>
              <a:rPr dirty="0" sz="1100" spc="-30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7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v</a:t>
            </a:r>
            <a:r>
              <a:rPr dirty="0" sz="1100" spc="-30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c</a:t>
            </a:r>
            <a:r>
              <a:rPr dirty="0" sz="1100" spc="-25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c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-30">
                <a:latin typeface="Comic Sans MS"/>
                <a:cs typeface="Comic Sans MS"/>
              </a:rPr>
              <a:t>on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7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7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l</a:t>
            </a:r>
            <a:r>
              <a:rPr dirty="0" sz="1100" spc="-3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 spc="-30">
                <a:latin typeface="Comic Sans MS"/>
                <a:cs typeface="Comic Sans MS"/>
              </a:rPr>
              <a:t>e</a:t>
            </a:r>
            <a:r>
              <a:rPr dirty="0" sz="1100" spc="-25">
                <a:latin typeface="Comic Sans MS"/>
                <a:cs typeface="Comic Sans MS"/>
              </a:rPr>
              <a:t>s</a:t>
            </a:r>
            <a:r>
              <a:rPr dirty="0" sz="1100" spc="-10">
                <a:latin typeface="Comic Sans MS"/>
                <a:cs typeface="Comic Sans MS"/>
              </a:rPr>
              <a:t>q</a:t>
            </a:r>
            <a:r>
              <a:rPr dirty="0" sz="1100" spc="-25">
                <a:latin typeface="Comic Sans MS"/>
                <a:cs typeface="Comic Sans MS"/>
              </a:rPr>
              <a:t>u</a:t>
            </a:r>
            <a:r>
              <a:rPr dirty="0" sz="1100" spc="-30">
                <a:latin typeface="Comic Sans MS"/>
                <a:cs typeface="Comic Sans MS"/>
              </a:rPr>
              <a:t>em</a:t>
            </a:r>
            <a:r>
              <a:rPr dirty="0" sz="1100" spc="-2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0">
                <a:latin typeface="Comic Sans MS"/>
                <a:cs typeface="Comic Sans MS"/>
              </a:rPr>
              <a:t> </a:t>
            </a:r>
            <a:r>
              <a:rPr dirty="0" sz="1100" spc="-25">
                <a:latin typeface="Comic Sans MS"/>
                <a:cs typeface="Comic Sans MS"/>
              </a:rPr>
              <a:t>d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70">
                <a:latin typeface="Comic Sans MS"/>
                <a:cs typeface="Comic Sans MS"/>
              </a:rPr>
              <a:t> </a:t>
            </a:r>
            <a:r>
              <a:rPr dirty="0" sz="1100" spc="-30">
                <a:latin typeface="Comic Sans MS"/>
                <a:cs typeface="Comic Sans MS"/>
              </a:rPr>
              <a:t>l</a:t>
            </a:r>
            <a:r>
              <a:rPr dirty="0" sz="1100" spc="-25">
                <a:latin typeface="Comic Sans MS"/>
                <a:cs typeface="Comic Sans MS"/>
              </a:rPr>
              <a:t>i</a:t>
            </a:r>
            <a:r>
              <a:rPr dirty="0" sz="1100" spc="-20">
                <a:latin typeface="Comic Sans MS"/>
                <a:cs typeface="Comic Sans MS"/>
              </a:rPr>
              <a:t>b</a:t>
            </a:r>
            <a:r>
              <a:rPr dirty="0" sz="1100" spc="-1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7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60">
                <a:latin typeface="Comic Sans MS"/>
                <a:cs typeface="Comic Sans MS"/>
              </a:rPr>
              <a:t> </a:t>
            </a:r>
            <a:r>
              <a:rPr dirty="0" sz="1100" spc="-30">
                <a:latin typeface="Comic Sans MS"/>
                <a:cs typeface="Comic Sans MS"/>
              </a:rPr>
              <a:t>p</a:t>
            </a:r>
            <a:r>
              <a:rPr dirty="0" sz="1100" spc="-25">
                <a:latin typeface="Comic Sans MS"/>
                <a:cs typeface="Comic Sans MS"/>
              </a:rPr>
              <a:t>as</a:t>
            </a:r>
            <a:r>
              <a:rPr dirty="0" sz="1100" spc="-20">
                <a:latin typeface="Comic Sans MS"/>
                <a:cs typeface="Comic Sans MS"/>
              </a:rPr>
              <a:t>to</a:t>
            </a:r>
            <a:r>
              <a:rPr dirty="0" sz="1100" spc="-15">
                <a:latin typeface="Comic Sans MS"/>
                <a:cs typeface="Comic Sans MS"/>
              </a:rPr>
              <a:t>r</a:t>
            </a:r>
            <a:r>
              <a:rPr dirty="0" sz="1100" spc="-2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70">
                <a:latin typeface="Comic Sans MS"/>
                <a:cs typeface="Comic Sans MS"/>
              </a:rPr>
              <a:t> </a:t>
            </a:r>
            <a:r>
              <a:rPr dirty="0" sz="1100" spc="-30">
                <a:latin typeface="Comic Sans MS"/>
                <a:cs typeface="Comic Sans MS"/>
              </a:rPr>
              <a:t>j</a:t>
            </a:r>
            <a:r>
              <a:rPr dirty="0" sz="1100" spc="-25">
                <a:latin typeface="Comic Sans MS"/>
                <a:cs typeface="Comic Sans MS"/>
              </a:rPr>
              <a:t>uv</a:t>
            </a:r>
            <a:r>
              <a:rPr dirty="0" sz="1100" spc="-30">
                <a:latin typeface="Comic Sans MS"/>
                <a:cs typeface="Comic Sans MS"/>
              </a:rPr>
              <a:t>en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7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60">
                <a:latin typeface="Comic Sans MS"/>
                <a:cs typeface="Comic Sans MS"/>
              </a:rPr>
              <a:t> </a:t>
            </a:r>
            <a:r>
              <a:rPr dirty="0" sz="1100" spc="-3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i</a:t>
            </a:r>
            <a:r>
              <a:rPr dirty="0" sz="1100" spc="-65">
                <a:latin typeface="Comic Sans MS"/>
                <a:cs typeface="Comic Sans MS"/>
              </a:rPr>
              <a:t> </a:t>
            </a:r>
            <a:r>
              <a:rPr dirty="0" sz="1100" spc="-30">
                <a:latin typeface="Comic Sans MS"/>
                <a:cs typeface="Comic Sans MS"/>
              </a:rPr>
              <a:t>p</a:t>
            </a:r>
            <a:r>
              <a:rPr dirty="0" sz="1100" spc="-15">
                <a:latin typeface="Comic Sans MS"/>
                <a:cs typeface="Comic Sans MS"/>
              </a:rPr>
              <a:t>r</a:t>
            </a:r>
            <a:r>
              <a:rPr dirty="0" sz="1100" spc="-3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f</a:t>
            </a:r>
            <a:r>
              <a:rPr dirty="0" sz="1100" spc="-30">
                <a:latin typeface="Comic Sans MS"/>
                <a:cs typeface="Comic Sans MS"/>
              </a:rPr>
              <a:t>e</a:t>
            </a:r>
            <a:r>
              <a:rPr dirty="0" sz="1100" spc="-25">
                <a:latin typeface="Comic Sans MS"/>
                <a:cs typeface="Comic Sans MS"/>
              </a:rPr>
              <a:t>s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70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.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25">
                <a:latin typeface="Comic Sans MS"/>
                <a:cs typeface="Comic Sans MS"/>
              </a:rPr>
              <a:t>Ri</a:t>
            </a:r>
            <a:r>
              <a:rPr dirty="0" sz="1100" spc="-30">
                <a:latin typeface="Comic Sans MS"/>
                <a:cs typeface="Comic Sans MS"/>
              </a:rPr>
              <a:t>c</a:t>
            </a:r>
            <a:r>
              <a:rPr dirty="0" sz="1100" spc="-25">
                <a:latin typeface="Comic Sans MS"/>
                <a:cs typeface="Comic Sans MS"/>
              </a:rPr>
              <a:t>a</a:t>
            </a:r>
            <a:r>
              <a:rPr dirty="0" sz="1100" spc="-15">
                <a:latin typeface="Comic Sans MS"/>
                <a:cs typeface="Comic Sans MS"/>
              </a:rPr>
              <a:t>r</a:t>
            </a:r>
            <a:r>
              <a:rPr dirty="0" sz="1100" spc="-2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6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30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 spc="-30">
                <a:latin typeface="Comic Sans MS"/>
                <a:cs typeface="Comic Sans MS"/>
              </a:rPr>
              <a:t>ell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-50">
                <a:latin typeface="Comic Sans MS"/>
                <a:cs typeface="Comic Sans MS"/>
              </a:rPr>
              <a:t> </a:t>
            </a:r>
            <a:r>
              <a:rPr dirty="0" sz="1100" spc="-25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D</a:t>
            </a:r>
            <a:r>
              <a:rPr dirty="0" sz="1100" spc="-15">
                <a:latin typeface="Comic Sans MS"/>
                <a:cs typeface="Comic Sans MS"/>
              </a:rPr>
              <a:t>B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-50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3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 spc="-25">
                <a:latin typeface="Comic Sans MS"/>
                <a:cs typeface="Comic Sans MS"/>
              </a:rPr>
              <a:t>UP</a:t>
            </a:r>
            <a:r>
              <a:rPr dirty="0" sz="1100" spc="-20">
                <a:latin typeface="Comic Sans MS"/>
                <a:cs typeface="Comic Sans MS"/>
              </a:rPr>
              <a:t>S-</a:t>
            </a:r>
            <a:r>
              <a:rPr dirty="0" sz="1100" spc="-2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30">
                <a:latin typeface="Comic Sans MS"/>
                <a:cs typeface="Comic Sans MS"/>
              </a:rPr>
              <a:t>m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  <a:p>
            <a:pPr marL="373380">
              <a:lnSpc>
                <a:spcPct val="100000"/>
              </a:lnSpc>
              <a:spcBef>
                <a:spcPts val="805"/>
              </a:spcBef>
            </a:pPr>
            <a:r>
              <a:rPr dirty="0" sz="1100">
                <a:latin typeface="Comic Sans MS"/>
                <a:cs typeface="Comic Sans MS"/>
              </a:rPr>
              <a:t>Pued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ayud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r a</a:t>
            </a:r>
            <a:r>
              <a:rPr dirty="0" sz="1100" spc="-5">
                <a:latin typeface="Comic Sans MS"/>
                <a:cs typeface="Comic Sans MS"/>
              </a:rPr>
              <a:t> 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 la</a:t>
            </a:r>
            <a:r>
              <a:rPr dirty="0" sz="1100" spc="-10">
                <a:latin typeface="Comic Sans MS"/>
                <a:cs typeface="Comic Sans MS"/>
              </a:rPr>
              <a:t> e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lu</a:t>
            </a:r>
            <a:r>
              <a:rPr dirty="0" sz="1100" spc="-5">
                <a:latin typeface="Comic Sans MS"/>
                <a:cs typeface="Comic Sans MS"/>
              </a:rPr>
              <a:t>ció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 PV en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Igl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sia,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así</a:t>
            </a:r>
            <a:r>
              <a:rPr dirty="0" sz="1100" spc="-5">
                <a:latin typeface="Comic Sans MS"/>
                <a:cs typeface="Comic Sans MS"/>
              </a:rPr>
              <a:t> co</a:t>
            </a:r>
            <a:r>
              <a:rPr dirty="0" sz="1100" spc="5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 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gu</a:t>
            </a:r>
            <a:r>
              <a:rPr dirty="0" sz="1100" spc="-5">
                <a:latin typeface="Comic Sans MS"/>
                <a:cs typeface="Comic Sans MS"/>
              </a:rPr>
              <a:t>na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>
                <a:latin typeface="Comic Sans MS"/>
                <a:cs typeface="Comic Sans MS"/>
              </a:rPr>
              <a:t>ge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nc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10">
                <a:latin typeface="Comic Sans MS"/>
                <a:cs typeface="Comic Sans MS"/>
              </a:rPr>
              <a:t>s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1100"/>
              </a:lnSpc>
              <a:spcBef>
                <a:spcPts val="95"/>
              </a:spcBef>
            </a:pPr>
            <a:endParaRPr sz="1100"/>
          </a:p>
          <a:p>
            <a:pPr marL="239395" indent="-226695">
              <a:lnSpc>
                <a:spcPct val="100000"/>
              </a:lnSpc>
              <a:buFont typeface="Wingdings"/>
              <a:buChar char=""/>
              <a:tabLst>
                <a:tab pos="240029" algn="l"/>
              </a:tabLst>
            </a:pPr>
            <a:r>
              <a:rPr dirty="0" sz="1200" spc="-35">
                <a:latin typeface="Times New Roman"/>
                <a:cs typeface="Times New Roman"/>
              </a:rPr>
              <a:t>P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45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s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40">
                <a:latin typeface="Times New Roman"/>
                <a:cs typeface="Times New Roman"/>
              </a:rPr>
              <a:t>n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35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ó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g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:</a:t>
            </a:r>
            <a:r>
              <a:rPr dirty="0" sz="1200" spc="-70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s</a:t>
            </a:r>
            <a:r>
              <a:rPr dirty="0" sz="1200" spc="-35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 spc="-40">
                <a:latin typeface="Times New Roman"/>
                <a:cs typeface="Times New Roman"/>
              </a:rPr>
              <a:t>u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20">
                <a:latin typeface="Times New Roman"/>
                <a:cs typeface="Times New Roman"/>
              </a:rPr>
              <a:t>i</a:t>
            </a:r>
            <a:r>
              <a:rPr dirty="0" sz="1200" spc="-40">
                <a:latin typeface="Times New Roman"/>
                <a:cs typeface="Times New Roman"/>
              </a:rPr>
              <a:t>ó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,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p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85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 spc="-35">
                <a:latin typeface="Times New Roman"/>
                <a:cs typeface="Times New Roman"/>
              </a:rPr>
              <a:t>í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5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35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ó</a:t>
            </a:r>
            <a:r>
              <a:rPr dirty="0" sz="1200">
                <a:latin typeface="Times New Roman"/>
                <a:cs typeface="Times New Roman"/>
              </a:rPr>
              <a:t>n</a:t>
            </a:r>
            <a:endParaRPr sz="1200">
              <a:latin typeface="Times New Roman"/>
              <a:cs typeface="Times New Roman"/>
            </a:endParaRPr>
          </a:p>
          <a:p>
            <a:pPr marL="239395" indent="-226695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029" algn="l"/>
              </a:tabLst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riodo que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b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39395" indent="-226695">
              <a:lnSpc>
                <a:spcPct val="100000"/>
              </a:lnSpc>
              <a:spcBef>
                <a:spcPts val="155"/>
              </a:spcBef>
              <a:buFont typeface="Wingdings"/>
              <a:buChar char=""/>
              <a:tabLst>
                <a:tab pos="240029" algn="l"/>
              </a:tabLst>
            </a:pPr>
            <a:r>
              <a:rPr dirty="0" sz="1200">
                <a:latin typeface="Times New Roman"/>
                <a:cs typeface="Times New Roman"/>
              </a:rPr>
              <a:t>Un tiempo p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oblem</a:t>
            </a:r>
            <a:r>
              <a:rPr dirty="0" sz="1200" spc="-5">
                <a:latin typeface="Times New Roman"/>
                <a:cs typeface="Times New Roman"/>
              </a:rPr>
              <a:t>á</a:t>
            </a:r>
            <a:r>
              <a:rPr dirty="0" sz="1200">
                <a:latin typeface="Times New Roman"/>
                <a:cs typeface="Times New Roman"/>
              </a:rPr>
              <a:t>ti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</a:t>
            </a:r>
            <a:endParaRPr sz="1200">
              <a:latin typeface="Times New Roman"/>
              <a:cs typeface="Times New Roman"/>
            </a:endParaRPr>
          </a:p>
          <a:p>
            <a:pPr marL="239395" indent="-226695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029" algn="l"/>
              </a:tabLst>
            </a:pPr>
            <a:r>
              <a:rPr dirty="0" sz="1200">
                <a:latin typeface="Times New Roman"/>
                <a:cs typeface="Times New Roman"/>
              </a:rPr>
              <a:t>Ti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mpo f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liz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Pas</a:t>
            </a:r>
            <a:r>
              <a:rPr dirty="0" sz="1200" spc="10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or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39395" indent="-226695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029" algn="l"/>
              </a:tabLst>
            </a:pPr>
            <a:r>
              <a:rPr dirty="0" sz="1200">
                <a:latin typeface="Times New Roman"/>
                <a:cs typeface="Times New Roman"/>
              </a:rPr>
              <a:t>H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una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PV = r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 </a:t>
            </a:r>
            <a:r>
              <a:rPr dirty="0" sz="1200" spc="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aquí</a:t>
            </a:r>
            <a:r>
              <a:rPr dirty="0" sz="1200" spc="2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ho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239395" indent="-226695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029" algn="l"/>
              </a:tabLst>
            </a:pPr>
            <a:r>
              <a:rPr dirty="0" sz="1200">
                <a:latin typeface="Times New Roman"/>
                <a:cs typeface="Times New Roman"/>
              </a:rPr>
              <a:t>Mod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los de Pastor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sde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Con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ilio</a:t>
            </a:r>
            <a:endParaRPr sz="1200">
              <a:latin typeface="Times New Roman"/>
              <a:cs typeface="Times New Roman"/>
            </a:endParaRPr>
          </a:p>
          <a:p>
            <a:pPr marL="239395" indent="-226695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240029" algn="l"/>
              </a:tabLst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os jóv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ionad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s…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rupo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l…</a:t>
            </a:r>
            <a:endParaRPr sz="1200">
              <a:latin typeface="Times New Roman"/>
              <a:cs typeface="Times New Roman"/>
            </a:endParaRPr>
          </a:p>
          <a:p>
            <a:pPr marL="239395" indent="-226695">
              <a:lnSpc>
                <a:spcPct val="100000"/>
              </a:lnSpc>
              <a:spcBef>
                <a:spcPts val="155"/>
              </a:spcBef>
              <a:buFont typeface="Wingdings"/>
              <a:buChar char=""/>
              <a:tabLst>
                <a:tab pos="240029" algn="l"/>
              </a:tabLst>
            </a:pPr>
            <a:r>
              <a:rPr dirty="0" sz="1200">
                <a:latin typeface="Times New Roman"/>
                <a:cs typeface="Times New Roman"/>
              </a:rPr>
              <a:t>¡</a:t>
            </a:r>
            <a:r>
              <a:rPr dirty="0" sz="1200" spc="-10">
                <a:latin typeface="Times New Roman"/>
                <a:cs typeface="Times New Roman"/>
              </a:rPr>
              <a:t>¡</a:t>
            </a:r>
            <a:r>
              <a:rPr dirty="0" sz="1200">
                <a:latin typeface="Times New Roman"/>
                <a:cs typeface="Times New Roman"/>
              </a:rPr>
              <a:t>Ne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sit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mos c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it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rios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r>
              <a:rPr dirty="0" sz="1200" spc="5">
                <a:latin typeface="Times New Roman"/>
                <a:cs typeface="Times New Roman"/>
              </a:rPr>
              <a:t>!</a:t>
            </a:r>
            <a:r>
              <a:rPr dirty="0" sz="1200">
                <a:latin typeface="Times New Roman"/>
                <a:cs typeface="Times New Roman"/>
              </a:rPr>
              <a:t>!</a:t>
            </a:r>
            <a:endParaRPr sz="1200">
              <a:latin typeface="Times New Roman"/>
              <a:cs typeface="Times New Roman"/>
            </a:endParaRPr>
          </a:p>
          <a:p>
            <a:pPr marL="239395" indent="-226695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240029" algn="l"/>
              </a:tabLst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os </a:t>
            </a:r>
            <a:r>
              <a:rPr dirty="0" sz="1200" spc="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rit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rios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  <a:p>
            <a:pPr marL="239395" indent="-226695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029" algn="l"/>
              </a:tabLst>
            </a:pP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 la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=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int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 f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-</a:t>
            </a:r>
            <a:r>
              <a:rPr dirty="0" sz="1200">
                <a:latin typeface="Times New Roman"/>
                <a:cs typeface="Times New Roman"/>
              </a:rPr>
              <a:t>vid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-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endParaRPr sz="1200">
              <a:latin typeface="Times New Roman"/>
              <a:cs typeface="Times New Roman"/>
            </a:endParaRPr>
          </a:p>
          <a:p>
            <a:pPr marL="239395" indent="-226695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029" algn="l"/>
              </a:tabLst>
            </a:pPr>
            <a:r>
              <a:rPr dirty="0" sz="1200">
                <a:latin typeface="Times New Roman"/>
                <a:cs typeface="Times New Roman"/>
              </a:rPr>
              <a:t>H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un p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 spc="20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y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to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on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  <a:p>
            <a:pPr marL="239395" indent="-226695">
              <a:lnSpc>
                <a:spcPct val="100000"/>
              </a:lnSpc>
              <a:spcBef>
                <a:spcPts val="155"/>
              </a:spcBef>
              <a:buFont typeface="Wingdings"/>
              <a:buChar char=""/>
              <a:tabLst>
                <a:tab pos="240029" algn="l"/>
              </a:tabLst>
            </a:pPr>
            <a:r>
              <a:rPr dirty="0" sz="1200">
                <a:latin typeface="Times New Roman"/>
                <a:cs typeface="Times New Roman"/>
              </a:rPr>
              <a:t>Obj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tivo</a:t>
            </a:r>
            <a:endParaRPr sz="1200">
              <a:latin typeface="Times New Roman"/>
              <a:cs typeface="Times New Roman"/>
            </a:endParaRPr>
          </a:p>
          <a:p>
            <a:pPr marL="239395" indent="-226695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240029" algn="l"/>
                <a:tab pos="1132840" algn="l"/>
              </a:tabLst>
            </a:pPr>
            <a:r>
              <a:rPr dirty="0" sz="1200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é</a:t>
            </a:r>
            <a:r>
              <a:rPr dirty="0" sz="1200">
                <a:latin typeface="Times New Roman"/>
                <a:cs typeface="Times New Roman"/>
              </a:rPr>
              <a:t>todo 1	</a:t>
            </a:r>
            <a:r>
              <a:rPr dirty="0" sz="1200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é</a:t>
            </a:r>
            <a:r>
              <a:rPr dirty="0" sz="1200">
                <a:latin typeface="Times New Roman"/>
                <a:cs typeface="Times New Roman"/>
              </a:rPr>
              <a:t>todo 2</a:t>
            </a:r>
            <a:endParaRPr sz="1200">
              <a:latin typeface="Times New Roman"/>
              <a:cs typeface="Times New Roman"/>
            </a:endParaRPr>
          </a:p>
          <a:p>
            <a:pPr marL="239395" indent="-226695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240029" algn="l"/>
              </a:tabLst>
            </a:pPr>
            <a:r>
              <a:rPr dirty="0" sz="1200">
                <a:latin typeface="Times New Roman"/>
                <a:cs typeface="Times New Roman"/>
              </a:rPr>
              <a:t>Mi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5305" y="176529"/>
            <a:ext cx="6458584" cy="4917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8300" y="177799"/>
            <a:ext cx="4310380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0675" y="177799"/>
            <a:ext cx="432244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4805" y="177799"/>
            <a:ext cx="433387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8300" y="177799"/>
            <a:ext cx="429831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7050" y="185419"/>
            <a:ext cx="6454775" cy="4914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8300" y="177799"/>
            <a:ext cx="429831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085" y="168274"/>
            <a:ext cx="7209155" cy="49269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2739" y="177799"/>
            <a:ext cx="4310380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2739" y="177799"/>
            <a:ext cx="4310380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0675" y="177799"/>
            <a:ext cx="433387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0675" y="177799"/>
            <a:ext cx="4310380" cy="4914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4805" y="177799"/>
            <a:ext cx="429831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4805" y="177799"/>
            <a:ext cx="4345940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8300" y="177799"/>
            <a:ext cx="425132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2739" y="177799"/>
            <a:ext cx="4310380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2351450"/>
            <a:ext cx="6794500" cy="22434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44780">
              <a:lnSpc>
                <a:spcPct val="132700"/>
              </a:lnSpc>
            </a:pPr>
            <a:r>
              <a:rPr dirty="0" sz="1100">
                <a:latin typeface="Comic Sans MS"/>
                <a:cs typeface="Comic Sans MS"/>
              </a:rPr>
              <a:t>Pa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f</a:t>
            </a:r>
            <a:r>
              <a:rPr dirty="0" sz="1100">
                <a:latin typeface="Comic Sans MS"/>
                <a:cs typeface="Comic Sans MS"/>
              </a:rPr>
              <a:t>und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z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di</a:t>
            </a:r>
            <a:r>
              <a:rPr dirty="0" sz="1100" spc="-1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te</a:t>
            </a:r>
            <a:r>
              <a:rPr dirty="0" sz="1100">
                <a:latin typeface="Comic Sans MS"/>
                <a:cs typeface="Comic Sans MS"/>
              </a:rPr>
              <a:t>qu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sis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5">
                <a:latin typeface="Comic Sans MS"/>
                <a:cs typeface="Comic Sans MS"/>
              </a:rPr>
              <a:t>ac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“</a:t>
            </a:r>
            <a:r>
              <a:rPr dirty="0" sz="1100" spc="-5">
                <a:latin typeface="Comic Sans MS"/>
                <a:cs typeface="Comic Sans MS"/>
              </a:rPr>
              <a:t>aco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ña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ie</a:t>
            </a:r>
            <a:r>
              <a:rPr dirty="0" sz="1100" spc="-5">
                <a:latin typeface="Comic Sans MS"/>
                <a:cs typeface="Comic Sans MS"/>
              </a:rPr>
              <a:t>nt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ion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l”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lo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z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tod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</a:t>
            </a:r>
            <a:r>
              <a:rPr dirty="0" sz="1100">
                <a:latin typeface="Comic Sans MS"/>
                <a:cs typeface="Comic Sans MS"/>
              </a:rPr>
              <a:t> li</a:t>
            </a:r>
            <a:r>
              <a:rPr dirty="0" sz="1100" spc="-10">
                <a:latin typeface="Comic Sans MS"/>
                <a:cs typeface="Comic Sans MS"/>
              </a:rPr>
              <a:t>b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m</a:t>
            </a:r>
            <a:r>
              <a:rPr dirty="0" sz="1100">
                <a:latin typeface="Comic Sans MS"/>
                <a:cs typeface="Comic Sans MS"/>
              </a:rPr>
              <a:t>i w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b:</a:t>
            </a:r>
            <a:endParaRPr sz="1100">
              <a:latin typeface="Comic Sans MS"/>
              <a:cs typeface="Comic Sans MS"/>
            </a:endParaRPr>
          </a:p>
          <a:p>
            <a:pPr algn="ctr" marL="1158875" marR="1153795">
              <a:lnSpc>
                <a:spcPct val="133600"/>
              </a:lnSpc>
            </a:pPr>
            <a:r>
              <a:rPr dirty="0" sz="1100">
                <a:latin typeface="Comic Sans MS"/>
                <a:cs typeface="Comic Sans MS"/>
              </a:rPr>
              <a:t>“HABL</a:t>
            </a: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M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-10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VO</a:t>
            </a: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I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S.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is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iana,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f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is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ana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p</a:t>
            </a:r>
            <a:r>
              <a:rPr dirty="0" sz="1100">
                <a:latin typeface="Comic Sans MS"/>
                <a:cs typeface="Comic Sans MS"/>
              </a:rPr>
              <a:t>uc</a:t>
            </a:r>
            <a:r>
              <a:rPr dirty="0" sz="1100" spc="-5">
                <a:latin typeface="Comic Sans MS"/>
                <a:cs typeface="Comic Sans MS"/>
              </a:rPr>
              <a:t>h</a:t>
            </a:r>
            <a:r>
              <a:rPr dirty="0" sz="1100">
                <a:latin typeface="Comic Sans MS"/>
                <a:cs typeface="Comic Sans MS"/>
              </a:rPr>
              <a:t>ina</a:t>
            </a:r>
            <a:r>
              <a:rPr dirty="0" sz="1100" spc="-15">
                <a:latin typeface="Comic Sans MS"/>
                <a:cs typeface="Comic Sans MS"/>
              </a:rPr>
              <a:t>.</a:t>
            </a:r>
            <a:r>
              <a:rPr dirty="0" sz="1100" spc="10">
                <a:latin typeface="Comic Sans MS"/>
                <a:cs typeface="Comic Sans MS"/>
              </a:rPr>
              <a:t>”</a:t>
            </a:r>
            <a:r>
              <a:rPr dirty="0" sz="1100">
                <a:latin typeface="Comic Sans MS"/>
                <a:cs typeface="Comic Sans MS"/>
              </a:rPr>
              <a:t>, 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n:</a:t>
            </a:r>
            <a:endParaRPr sz="11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  <a:spcBef>
                <a:spcPts val="440"/>
              </a:spcBef>
            </a:pP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 spc="-5">
                <a:latin typeface="Comic Sans MS"/>
                <a:cs typeface="Comic Sans MS"/>
              </a:rPr>
              <a:t>it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 spc="-1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ciona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5">
                <a:latin typeface="Comic Sans MS"/>
                <a:cs typeface="Comic Sans MS"/>
              </a:rPr>
              <a:t>.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5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10">
                <a:latin typeface="Comic Sans MS"/>
                <a:cs typeface="Comic Sans MS"/>
              </a:rPr>
              <a:t>/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20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bl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sdev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cion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0">
                <a:latin typeface="Comic Sans MS"/>
                <a:cs typeface="Comic Sans MS"/>
              </a:rPr>
              <a:t>.</a:t>
            </a:r>
            <a:r>
              <a:rPr dirty="0" sz="1100">
                <a:latin typeface="Comic Sans MS"/>
                <a:cs typeface="Comic Sans MS"/>
              </a:rPr>
              <a:t>pdf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950"/>
              </a:lnSpc>
              <a:spcBef>
                <a:spcPts val="41"/>
              </a:spcBef>
            </a:pPr>
            <a:endParaRPr sz="950"/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100"/>
              </a:lnSpc>
            </a:pPr>
            <a:endParaRPr sz="1100"/>
          </a:p>
          <a:p>
            <a:pPr marL="469900" indent="-228600">
              <a:lnSpc>
                <a:spcPct val="100000"/>
              </a:lnSpc>
              <a:buFont typeface="Wingdings"/>
              <a:buChar char=""/>
              <a:tabLst>
                <a:tab pos="470534" algn="l"/>
              </a:tabLst>
            </a:pPr>
            <a:r>
              <a:rPr dirty="0" sz="120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tequ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sis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M</a:t>
            </a:r>
            <a:r>
              <a:rPr dirty="0" sz="1200" spc="10">
                <a:latin typeface="Times New Roman"/>
                <a:cs typeface="Times New Roman"/>
              </a:rPr>
              <a:t>u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stra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 Cristi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na</a:t>
            </a:r>
            <a:endParaRPr sz="120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470534" algn="l"/>
              </a:tabLst>
            </a:pPr>
            <a:r>
              <a:rPr dirty="0" sz="120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tequ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sis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M</a:t>
            </a:r>
            <a:r>
              <a:rPr dirty="0" sz="1200" spc="10">
                <a:latin typeface="Times New Roman"/>
                <a:cs typeface="Times New Roman"/>
              </a:rPr>
              <a:t>u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stra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470534" algn="l"/>
              </a:tabLst>
            </a:pPr>
            <a:r>
              <a:rPr dirty="0" sz="1200">
                <a:latin typeface="Times New Roman"/>
                <a:cs typeface="Times New Roman"/>
              </a:rPr>
              <a:t>Mu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stra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 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p</a:t>
            </a:r>
            <a:r>
              <a:rPr dirty="0" sz="1200">
                <a:latin typeface="Times New Roman"/>
                <a:cs typeface="Times New Roman"/>
              </a:rPr>
              <a:t>u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hina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20367" y="223654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894204" y="225166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315"/>
                </a:moveTo>
                <a:lnTo>
                  <a:pt x="3770" y="61809"/>
                </a:lnTo>
                <a:lnTo>
                  <a:pt x="13643" y="52349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31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747130" y="260676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747003" y="24815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895929" y="287400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37" y="39369"/>
                </a:moveTo>
                <a:lnTo>
                  <a:pt x="24437" y="13080"/>
                </a:lnTo>
                <a:lnTo>
                  <a:pt x="24437" y="5968"/>
                </a:lnTo>
                <a:lnTo>
                  <a:pt x="30279" y="0"/>
                </a:lnTo>
                <a:lnTo>
                  <a:pt x="37518" y="0"/>
                </a:lnTo>
                <a:lnTo>
                  <a:pt x="44757" y="0"/>
                </a:lnTo>
                <a:lnTo>
                  <a:pt x="50726" y="5968"/>
                </a:lnTo>
                <a:lnTo>
                  <a:pt x="50726" y="13080"/>
                </a:lnTo>
                <a:lnTo>
                  <a:pt x="46956" y="26619"/>
                </a:lnTo>
                <a:lnTo>
                  <a:pt x="37104" y="36104"/>
                </a:lnTo>
                <a:lnTo>
                  <a:pt x="18985" y="35809"/>
                </a:lnTo>
                <a:lnTo>
                  <a:pt x="6750" y="30699"/>
                </a:lnTo>
                <a:lnTo>
                  <a:pt x="0" y="2208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946529" y="300481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16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169922" y="329183"/>
            <a:ext cx="3362960" cy="8299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87020" indent="-274955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5" i="1">
                <a:latin typeface="Lucida Handwriting"/>
                <a:cs typeface="Lucida Handwriting"/>
              </a:rPr>
              <a:t>ar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30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0" i="1">
                <a:latin typeface="Lucida Handwriting"/>
                <a:cs typeface="Lucida Handwriting"/>
              </a:rPr>
              <a:t>u</a:t>
            </a:r>
            <a:r>
              <a:rPr dirty="0" sz="1250" spc="45" i="1">
                <a:latin typeface="Lucida Handwriting"/>
                <a:cs typeface="Lucida Handwriting"/>
              </a:rPr>
              <a:t>em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1050"/>
              </a:lnSpc>
              <a:spcBef>
                <a:spcPts val="32"/>
              </a:spcBef>
            </a:pPr>
            <a:endParaRPr sz="1050"/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200"/>
              </a:lnSpc>
            </a:pPr>
            <a:endParaRPr sz="1200"/>
          </a:p>
          <a:p>
            <a:pPr marL="287020">
              <a:lnSpc>
                <a:spcPct val="100000"/>
              </a:lnSpc>
            </a:pPr>
            <a:r>
              <a:rPr dirty="0" sz="1200" spc="-10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teque</a:t>
            </a:r>
            <a:r>
              <a:rPr dirty="0" sz="1200" b="1">
                <a:latin typeface="Comic Sans MS"/>
                <a:cs typeface="Comic Sans MS"/>
              </a:rPr>
              <a:t>s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s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y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M</a:t>
            </a:r>
            <a:r>
              <a:rPr dirty="0" sz="1200" spc="-10" b="1">
                <a:latin typeface="Comic Sans MS"/>
                <a:cs typeface="Comic Sans MS"/>
              </a:rPr>
              <a:t>ues</a:t>
            </a:r>
            <a:r>
              <a:rPr dirty="0" sz="1200" spc="-5" b="1">
                <a:latin typeface="Comic Sans MS"/>
                <a:cs typeface="Comic Sans MS"/>
              </a:rPr>
              <a:t>tr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10" b="1">
                <a:latin typeface="Comic Sans MS"/>
                <a:cs typeface="Comic Sans MS"/>
              </a:rPr>
              <a:t>s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es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3540" y="1525203"/>
            <a:ext cx="6788150" cy="462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44780">
              <a:lnSpc>
                <a:spcPct val="133600"/>
              </a:lnSpc>
            </a:pP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ste 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x</a:t>
            </a:r>
            <a:r>
              <a:rPr dirty="0" sz="1100">
                <a:latin typeface="Comic Sans MS"/>
                <a:cs typeface="Comic Sans MS"/>
              </a:rPr>
              <a:t>o 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pu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 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sul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ar 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cial</a:t>
            </a:r>
            <a:r>
              <a:rPr dirty="0" sz="1100" spc="-10">
                <a:latin typeface="Comic Sans MS"/>
                <a:cs typeface="Comic Sans MS"/>
              </a:rPr>
              <a:t>me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 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á</a:t>
            </a:r>
            <a:r>
              <a:rPr dirty="0" sz="1100" spc="-5">
                <a:latin typeface="Comic Sans MS"/>
                <a:cs typeface="Comic Sans MS"/>
              </a:rPr>
              <a:t>ctic</a:t>
            </a:r>
            <a:r>
              <a:rPr dirty="0" sz="1100">
                <a:latin typeface="Comic Sans MS"/>
                <a:cs typeface="Comic Sans MS"/>
              </a:rPr>
              <a:t>o 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pu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sa</a:t>
            </a:r>
            <a:r>
              <a:rPr dirty="0" sz="1100" spc="5">
                <a:latin typeface="Comic Sans MS"/>
                <a:cs typeface="Comic Sans MS"/>
              </a:rPr>
              <a:t>rr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 </a:t>
            </a:r>
            <a:r>
              <a:rPr dirty="0" sz="1100" spc="-6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tod</a:t>
            </a:r>
            <a:r>
              <a:rPr dirty="0" sz="1100">
                <a:latin typeface="Comic Sans MS"/>
                <a:cs typeface="Comic Sans MS"/>
              </a:rPr>
              <a:t>a 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 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te</a:t>
            </a:r>
            <a:r>
              <a:rPr dirty="0" sz="1100">
                <a:latin typeface="Comic Sans MS"/>
                <a:cs typeface="Comic Sans MS"/>
              </a:rPr>
              <a:t>qu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sis 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Vo</a:t>
            </a: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ciona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le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a,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ci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20">
                <a:latin typeface="Comic Sans MS"/>
                <a:cs typeface="Comic Sans MS"/>
              </a:rPr>
              <a:t>t</a:t>
            </a:r>
            <a:r>
              <a:rPr dirty="0" sz="1100" spc="-5">
                <a:latin typeface="Comic Sans MS"/>
                <a:cs typeface="Comic Sans MS"/>
              </a:rPr>
              <a:t>iana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ci</a:t>
            </a:r>
            <a:r>
              <a:rPr dirty="0" sz="1100">
                <a:latin typeface="Comic Sans MS"/>
                <a:cs typeface="Comic Sans MS"/>
              </a:rPr>
              <a:t>sca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hina.</a:t>
            </a:r>
            <a:endParaRPr sz="11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350773"/>
            <a:ext cx="7228205" cy="1956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200" b="1">
                <a:latin typeface="Tahoma"/>
                <a:cs typeface="Tahoma"/>
              </a:rPr>
              <a:t>C</a:t>
            </a:r>
            <a:r>
              <a:rPr dirty="0" sz="1200" spc="-20" b="1">
                <a:latin typeface="Tahoma"/>
                <a:cs typeface="Tahoma"/>
              </a:rPr>
              <a:t>A</a:t>
            </a:r>
            <a:r>
              <a:rPr dirty="0" sz="1200" spc="-5" b="1">
                <a:latin typeface="Tahoma"/>
                <a:cs typeface="Tahoma"/>
              </a:rPr>
              <a:t>T</a:t>
            </a:r>
            <a:r>
              <a:rPr dirty="0" sz="1200" b="1">
                <a:latin typeface="Tahoma"/>
                <a:cs typeface="Tahoma"/>
              </a:rPr>
              <a:t>EQU</a:t>
            </a:r>
            <a:r>
              <a:rPr dirty="0" sz="1200" spc="5" b="1">
                <a:latin typeface="Tahoma"/>
                <a:cs typeface="Tahoma"/>
              </a:rPr>
              <a:t>E</a:t>
            </a:r>
            <a:r>
              <a:rPr dirty="0" sz="1200" spc="-5" b="1">
                <a:latin typeface="Tahoma"/>
                <a:cs typeface="Tahoma"/>
              </a:rPr>
              <a:t>SI</a:t>
            </a:r>
            <a:r>
              <a:rPr dirty="0" sz="1200" b="1">
                <a:latin typeface="Tahoma"/>
                <a:cs typeface="Tahoma"/>
              </a:rPr>
              <a:t>S</a:t>
            </a:r>
            <a:r>
              <a:rPr dirty="0" sz="1200" spc="-10" b="1">
                <a:latin typeface="Tahoma"/>
                <a:cs typeface="Tahoma"/>
              </a:rPr>
              <a:t> </a:t>
            </a:r>
            <a:r>
              <a:rPr dirty="0" sz="1200" spc="-20" b="1">
                <a:latin typeface="Tahoma"/>
                <a:cs typeface="Tahoma"/>
              </a:rPr>
              <a:t>V</a:t>
            </a:r>
            <a:r>
              <a:rPr dirty="0" sz="1200" b="1">
                <a:latin typeface="Tahoma"/>
                <a:cs typeface="Tahoma"/>
              </a:rPr>
              <a:t>OC</a:t>
            </a:r>
            <a:r>
              <a:rPr dirty="0" sz="1200" spc="-20" b="1">
                <a:latin typeface="Tahoma"/>
                <a:cs typeface="Tahoma"/>
              </a:rPr>
              <a:t>A</a:t>
            </a:r>
            <a:r>
              <a:rPr dirty="0" sz="1200" spc="10" b="1">
                <a:latin typeface="Tahoma"/>
                <a:cs typeface="Tahoma"/>
              </a:rPr>
              <a:t>C</a:t>
            </a:r>
            <a:r>
              <a:rPr dirty="0" sz="1200" spc="-5" b="1">
                <a:latin typeface="Tahoma"/>
                <a:cs typeface="Tahoma"/>
              </a:rPr>
              <a:t>I</a:t>
            </a:r>
            <a:r>
              <a:rPr dirty="0" sz="1200" spc="-10" b="1">
                <a:latin typeface="Tahoma"/>
                <a:cs typeface="Tahoma"/>
              </a:rPr>
              <a:t>ON</a:t>
            </a:r>
            <a:r>
              <a:rPr dirty="0" sz="1200" spc="-20" b="1">
                <a:latin typeface="Tahoma"/>
                <a:cs typeface="Tahoma"/>
              </a:rPr>
              <a:t>A</a:t>
            </a:r>
            <a:r>
              <a:rPr dirty="0" sz="1200" b="1">
                <a:latin typeface="Tahoma"/>
                <a:cs typeface="Tahoma"/>
              </a:rPr>
              <a:t>L</a:t>
            </a:r>
            <a:r>
              <a:rPr dirty="0" sz="1200" spc="-10" b="1">
                <a:latin typeface="Tahoma"/>
                <a:cs typeface="Tahoma"/>
              </a:rPr>
              <a:t> </a:t>
            </a:r>
            <a:r>
              <a:rPr dirty="0" sz="1200" b="1">
                <a:latin typeface="Tahoma"/>
                <a:cs typeface="Tahoma"/>
              </a:rPr>
              <a:t>CR</a:t>
            </a:r>
            <a:r>
              <a:rPr dirty="0" sz="1200" spc="-5" b="1">
                <a:latin typeface="Tahoma"/>
                <a:cs typeface="Tahoma"/>
              </a:rPr>
              <a:t>I</a:t>
            </a:r>
            <a:r>
              <a:rPr dirty="0" sz="1200" spc="5" b="1">
                <a:latin typeface="Tahoma"/>
                <a:cs typeface="Tahoma"/>
              </a:rPr>
              <a:t>S</a:t>
            </a:r>
            <a:r>
              <a:rPr dirty="0" sz="1200" spc="-5" b="1">
                <a:latin typeface="Tahoma"/>
                <a:cs typeface="Tahoma"/>
              </a:rPr>
              <a:t>T</a:t>
            </a:r>
            <a:r>
              <a:rPr dirty="0" sz="1200" spc="-10" b="1">
                <a:latin typeface="Tahoma"/>
                <a:cs typeface="Tahoma"/>
              </a:rPr>
              <a:t>I</a:t>
            </a:r>
            <a:r>
              <a:rPr dirty="0" sz="1200" spc="-5" b="1">
                <a:latin typeface="Tahoma"/>
                <a:cs typeface="Tahoma"/>
              </a:rPr>
              <a:t>A</a:t>
            </a:r>
            <a:r>
              <a:rPr dirty="0" sz="1200" spc="-10" b="1">
                <a:latin typeface="Tahoma"/>
                <a:cs typeface="Tahoma"/>
              </a:rPr>
              <a:t>NA</a:t>
            </a:r>
            <a:endParaRPr sz="1200">
              <a:latin typeface="Tahoma"/>
              <a:cs typeface="Tahoma"/>
            </a:endParaRPr>
          </a:p>
          <a:p>
            <a:pPr algn="just" marL="12700">
              <a:lnSpc>
                <a:spcPts val="1180"/>
              </a:lnSpc>
              <a:spcBef>
                <a:spcPts val="605"/>
              </a:spcBef>
            </a:pPr>
            <a:r>
              <a:rPr dirty="0" sz="1000" spc="-15" b="1">
                <a:latin typeface="Tahoma"/>
                <a:cs typeface="Tahoma"/>
              </a:rPr>
              <a:t>INTRO</a:t>
            </a:r>
            <a:r>
              <a:rPr dirty="0" sz="1000" b="1">
                <a:latin typeface="Tahoma"/>
                <a:cs typeface="Tahoma"/>
              </a:rPr>
              <a:t>D</a:t>
            </a:r>
            <a:r>
              <a:rPr dirty="0" sz="1000" spc="-5" b="1">
                <a:latin typeface="Tahoma"/>
                <a:cs typeface="Tahoma"/>
              </a:rPr>
              <a:t>U</a:t>
            </a:r>
            <a:r>
              <a:rPr dirty="0" sz="1000" spc="-15" b="1">
                <a:latin typeface="Tahoma"/>
                <a:cs typeface="Tahoma"/>
              </a:rPr>
              <a:t>CC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ON</a:t>
            </a:r>
            <a:endParaRPr sz="1000">
              <a:latin typeface="Tahoma"/>
              <a:cs typeface="Tahoma"/>
            </a:endParaRPr>
          </a:p>
          <a:p>
            <a:pPr algn="just" marL="12700" marR="6350" indent="39370">
              <a:lnSpc>
                <a:spcPct val="95700"/>
              </a:lnSpc>
              <a:spcBef>
                <a:spcPts val="35"/>
              </a:spcBef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demos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illa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atequesis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120">
                <a:latin typeface="Tahoma"/>
                <a:cs typeface="Tahoma"/>
              </a:rPr>
              <a:t> 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f</a:t>
            </a:r>
            <a:r>
              <a:rPr dirty="0" sz="1050" spc="-35" i="1">
                <a:latin typeface="Tahoma"/>
                <a:cs typeface="Tahoma"/>
              </a:rPr>
              <a:t>ormar</a:t>
            </a:r>
            <a:r>
              <a:rPr dirty="0" sz="1050" spc="7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60" i="1">
                <a:latin typeface="Tahoma"/>
                <a:cs typeface="Tahoma"/>
              </a:rPr>
              <a:t> </a:t>
            </a:r>
            <a:r>
              <a:rPr dirty="0" sz="1050" spc="-15" i="1">
                <a:latin typeface="Tahoma"/>
                <a:cs typeface="Tahoma"/>
              </a:rPr>
              <a:t>f</a:t>
            </a:r>
            <a:r>
              <a:rPr dirty="0" sz="1050" spc="-35" i="1">
                <a:latin typeface="Tahoma"/>
                <a:cs typeface="Tahoma"/>
              </a:rPr>
              <a:t>ormar</a:t>
            </a:r>
            <a:r>
              <a:rPr dirty="0" sz="1050" spc="75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sobr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tema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VOCACION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100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llamada</a:t>
            </a:r>
            <a:r>
              <a:rPr dirty="0" sz="1050" spc="7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7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s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30" i="1">
                <a:latin typeface="Tahoma"/>
                <a:cs typeface="Tahoma"/>
              </a:rPr>
              <a:t>r..</a:t>
            </a:r>
            <a:r>
              <a:rPr dirty="0" sz="1050" spc="-20" i="1">
                <a:latin typeface="Tahoma"/>
                <a:cs typeface="Tahoma"/>
              </a:rPr>
              <a:t>.</a:t>
            </a:r>
            <a:r>
              <a:rPr dirty="0" sz="1050" spc="70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 ob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eti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es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"s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15" i="1">
                <a:latin typeface="Tahoma"/>
                <a:cs typeface="Tahoma"/>
              </a:rPr>
              <a:t>r</a:t>
            </a:r>
            <a:r>
              <a:rPr dirty="0" sz="1050" spc="-30" i="1">
                <a:latin typeface="Tahoma"/>
                <a:cs typeface="Tahoma"/>
              </a:rPr>
              <a:t>"</a:t>
            </a:r>
            <a:r>
              <a:rPr dirty="0" sz="1050" i="1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il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nj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ncu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propia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35" i="1">
                <a:latin typeface="Tahoma"/>
                <a:cs typeface="Tahoma"/>
              </a:rPr>
              <a:t>ó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0" i="1">
                <a:latin typeface="Tahoma"/>
                <a:cs typeface="Tahoma"/>
              </a:rPr>
              <a:t>.</a:t>
            </a:r>
            <a:r>
              <a:rPr dirty="0" sz="1050" i="1">
                <a:latin typeface="Tahoma"/>
                <a:cs typeface="Tahoma"/>
              </a:rPr>
              <a:t>  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también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propo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emos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10">
                <a:latin typeface="Tahoma"/>
                <a:cs typeface="Tahoma"/>
              </a:rPr>
              <a:t>nz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0" i="1">
                <a:latin typeface="Tahoma"/>
                <a:cs typeface="Tahoma"/>
              </a:rPr>
              <a:t>t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15" i="1">
                <a:latin typeface="Tahoma"/>
                <a:cs typeface="Tahoma"/>
              </a:rPr>
              <a:t>r</a:t>
            </a:r>
            <a:r>
              <a:rPr dirty="0" sz="1050" spc="-40" i="1">
                <a:latin typeface="Tahoma"/>
                <a:cs typeface="Tahoma"/>
              </a:rPr>
              <a:t>rog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0" i="1">
                <a:latin typeface="Tahoma"/>
                <a:cs typeface="Tahoma"/>
              </a:rPr>
              <a:t>t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al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a:</a:t>
            </a:r>
            <a:endParaRPr sz="1000">
              <a:latin typeface="Tahoma"/>
              <a:cs typeface="Tahoma"/>
            </a:endParaRPr>
          </a:p>
          <a:p>
            <a:pPr algn="just" marL="97790" indent="-85090">
              <a:lnSpc>
                <a:spcPts val="1185"/>
              </a:lnSpc>
              <a:buFont typeface="Tahoma"/>
              <a:buChar char="-"/>
              <a:tabLst>
                <a:tab pos="98425" algn="l"/>
              </a:tabLst>
            </a:pP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ado: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¿</a:t>
            </a:r>
            <a:r>
              <a:rPr dirty="0" sz="1050" spc="-40" i="1">
                <a:latin typeface="Tahoma"/>
                <a:cs typeface="Tahoma"/>
              </a:rPr>
              <a:t>Có</a:t>
            </a:r>
            <a:r>
              <a:rPr dirty="0" sz="1050" spc="-45" i="1">
                <a:latin typeface="Tahoma"/>
                <a:cs typeface="Tahoma"/>
              </a:rPr>
              <a:t>m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35" i="1">
                <a:latin typeface="Tahoma"/>
                <a:cs typeface="Tahoma"/>
              </a:rPr>
              <a:t>es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0" i="1">
                <a:latin typeface="Tahoma"/>
                <a:cs typeface="Tahoma"/>
              </a:rPr>
              <a:t>t</a:t>
            </a:r>
            <a:r>
              <a:rPr dirty="0" sz="1050" spc="-40" i="1">
                <a:latin typeface="Tahoma"/>
                <a:cs typeface="Tahoma"/>
              </a:rPr>
              <a:t>u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30" i="1">
                <a:latin typeface="Tahoma"/>
                <a:cs typeface="Tahoma"/>
              </a:rPr>
              <a:t>o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35" i="1">
                <a:latin typeface="Tahoma"/>
                <a:cs typeface="Tahoma"/>
              </a:rPr>
              <a:t>ó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?</a:t>
            </a:r>
            <a:endParaRPr sz="1050">
              <a:latin typeface="Tahoma"/>
              <a:cs typeface="Tahoma"/>
            </a:endParaRPr>
          </a:p>
          <a:p>
            <a:pPr algn="just" marL="97790" indent="-85090">
              <a:lnSpc>
                <a:spcPts val="1205"/>
              </a:lnSpc>
              <a:buFont typeface="Tahoma"/>
              <a:buChar char="-"/>
              <a:tabLst>
                <a:tab pos="98425" algn="l"/>
              </a:tabLst>
            </a:pP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ía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do: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¿</a:t>
            </a:r>
            <a:r>
              <a:rPr dirty="0" sz="1050" spc="-35" i="1">
                <a:latin typeface="Tahoma"/>
                <a:cs typeface="Tahoma"/>
              </a:rPr>
              <a:t>Cuál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30" i="1">
                <a:latin typeface="Tahoma"/>
                <a:cs typeface="Tahoma"/>
              </a:rPr>
              <a:t>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0" i="1">
                <a:latin typeface="Tahoma"/>
                <a:cs typeface="Tahoma"/>
              </a:rPr>
              <a:t>t</a:t>
            </a:r>
            <a:r>
              <a:rPr dirty="0" sz="1050" spc="-40" i="1">
                <a:latin typeface="Tahoma"/>
                <a:cs typeface="Tahoma"/>
              </a:rPr>
              <a:t>u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ió</a:t>
            </a:r>
            <a:r>
              <a:rPr dirty="0" sz="1050" spc="-3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?</a:t>
            </a:r>
            <a:endParaRPr sz="1050">
              <a:latin typeface="Tahoma"/>
              <a:cs typeface="Tahoma"/>
            </a:endParaRPr>
          </a:p>
          <a:p>
            <a:pPr algn="just" marL="12700" marR="10795" indent="39370">
              <a:lnSpc>
                <a:spcPts val="1200"/>
              </a:lnSpc>
              <a:spcBef>
                <a:spcPts val="65"/>
              </a:spcBef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itamos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 spc="-10">
                <a:latin typeface="Tahoma"/>
                <a:cs typeface="Tahoma"/>
              </a:rPr>
              <a:t>xi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otros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obre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u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p</a:t>
            </a:r>
            <a:r>
              <a:rPr dirty="0" sz="1050" spc="-15" i="1">
                <a:latin typeface="Tahoma"/>
                <a:cs typeface="Tahoma"/>
              </a:rPr>
              <a:t>r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30" i="1">
                <a:latin typeface="Tahoma"/>
                <a:cs typeface="Tahoma"/>
              </a:rPr>
              <a:t>y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0" i="1">
                <a:latin typeface="Tahoma"/>
                <a:cs typeface="Tahoma"/>
              </a:rPr>
              <a:t>t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3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30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35" i="1">
                <a:latin typeface="Tahoma"/>
                <a:cs typeface="Tahoma"/>
              </a:rPr>
              <a:t>da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p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0" i="1">
                <a:latin typeface="Tahoma"/>
                <a:cs typeface="Tahoma"/>
              </a:rPr>
              <a:t>r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s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30" i="1">
                <a:latin typeface="Tahoma"/>
                <a:cs typeface="Tahoma"/>
              </a:rPr>
              <a:t>r</a:t>
            </a:r>
            <a:r>
              <a:rPr dirty="0" sz="1050" spc="-25" i="1">
                <a:latin typeface="Tahoma"/>
                <a:cs typeface="Tahoma"/>
              </a:rPr>
              <a:t>: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h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45" i="1">
                <a:latin typeface="Tahoma"/>
                <a:cs typeface="Tahoma"/>
              </a:rPr>
              <a:t>m</a:t>
            </a:r>
            <a:r>
              <a:rPr dirty="0" sz="1050" spc="-35" i="1">
                <a:latin typeface="Tahoma"/>
                <a:cs typeface="Tahoma"/>
              </a:rPr>
              <a:t>bre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35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c</a:t>
            </a:r>
            <a:r>
              <a:rPr dirty="0" sz="1050" spc="-30" i="1">
                <a:latin typeface="Tahoma"/>
                <a:cs typeface="Tahoma"/>
              </a:rPr>
              <a:t>ris</a:t>
            </a:r>
            <a:r>
              <a:rPr dirty="0" sz="1050" spc="-25" i="1">
                <a:latin typeface="Tahoma"/>
                <a:cs typeface="Tahoma"/>
              </a:rPr>
              <a:t>tia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15" i="1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madurar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crec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como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tilo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Je</a:t>
            </a:r>
            <a:r>
              <a:rPr dirty="0" sz="1000" spc="-10">
                <a:latin typeface="Tahoma"/>
                <a:cs typeface="Tahoma"/>
              </a:rPr>
              <a:t>sú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et.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Igl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30" i="1">
                <a:latin typeface="Tahoma"/>
                <a:cs typeface="Tahoma"/>
              </a:rPr>
              <a:t>si</a:t>
            </a:r>
            <a:r>
              <a:rPr dirty="0" sz="1050" spc="-30" i="1">
                <a:latin typeface="Tahoma"/>
                <a:cs typeface="Tahoma"/>
              </a:rPr>
              <a:t>a.</a:t>
            </a:r>
            <a:endParaRPr sz="1050">
              <a:latin typeface="Tahoma"/>
              <a:cs typeface="Tahoma"/>
            </a:endParaRPr>
          </a:p>
          <a:p>
            <a:pPr>
              <a:lnSpc>
                <a:spcPts val="1100"/>
              </a:lnSpc>
              <a:spcBef>
                <a:spcPts val="84"/>
              </a:spcBef>
            </a:pPr>
            <a:endParaRPr sz="1100"/>
          </a:p>
          <a:p>
            <a:pPr marL="1306830">
              <a:lnSpc>
                <a:spcPts val="1175"/>
              </a:lnSpc>
            </a:pPr>
            <a:r>
              <a:rPr dirty="0" sz="1000" spc="-10" b="1">
                <a:latin typeface="Tahoma"/>
                <a:cs typeface="Tahoma"/>
              </a:rPr>
              <a:t>VO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CIO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H</a:t>
            </a:r>
            <a:r>
              <a:rPr dirty="0" sz="1000" spc="-15" b="1">
                <a:latin typeface="Tahoma"/>
                <a:cs typeface="Tahoma"/>
              </a:rPr>
              <a:t>U</a:t>
            </a:r>
            <a:r>
              <a:rPr dirty="0" sz="1000" spc="-5" b="1">
                <a:latin typeface="Tahoma"/>
                <a:cs typeface="Tahoma"/>
              </a:rPr>
              <a:t>M</a:t>
            </a:r>
            <a:r>
              <a:rPr dirty="0" sz="1000" spc="-10" b="1">
                <a:latin typeface="Tahoma"/>
                <a:cs typeface="Tahoma"/>
              </a:rPr>
              <a:t>ANA</a:t>
            </a:r>
            <a:endParaRPr sz="1000">
              <a:latin typeface="Tahoma"/>
              <a:cs typeface="Tahoma"/>
            </a:endParaRPr>
          </a:p>
          <a:p>
            <a:pPr algn="just" marL="12700">
              <a:lnSpc>
                <a:spcPts val="1235"/>
              </a:lnSpc>
            </a:pP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omb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cr</a:t>
            </a:r>
            <a:r>
              <a:rPr dirty="0" sz="1050" spc="-35" i="1">
                <a:latin typeface="Tahoma"/>
                <a:cs typeface="Tahoma"/>
              </a:rPr>
              <a:t>eado</a:t>
            </a:r>
            <a:r>
              <a:rPr dirty="0" sz="1050" spc="-40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os.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ur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nsist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Pot</a:t>
            </a:r>
            <a:r>
              <a:rPr dirty="0" sz="1050" spc="-30" i="1">
                <a:latin typeface="Tahoma"/>
                <a:cs typeface="Tahoma"/>
              </a:rPr>
              <a:t>en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iar</a:t>
            </a:r>
            <a:r>
              <a:rPr dirty="0" sz="1050" spc="-5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los</a:t>
            </a:r>
            <a:r>
              <a:rPr dirty="0" sz="1050" spc="-4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30" i="1">
                <a:latin typeface="Tahoma"/>
                <a:cs typeface="Tahoma"/>
              </a:rPr>
              <a:t>alores</a:t>
            </a:r>
            <a:r>
              <a:rPr dirty="0" sz="1050" spc="-4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5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las</a:t>
            </a:r>
            <a:r>
              <a:rPr dirty="0" sz="1050" spc="-4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20" i="1">
                <a:latin typeface="Tahoma"/>
                <a:cs typeface="Tahoma"/>
              </a:rPr>
              <a:t>irt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5" i="1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0" i="1">
                <a:latin typeface="Tahoma"/>
                <a:cs typeface="Tahoma"/>
              </a:rPr>
              <a:t>eptar</a:t>
            </a:r>
            <a:r>
              <a:rPr dirty="0" sz="1050" spc="-4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4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su</a:t>
            </a:r>
            <a:r>
              <a:rPr dirty="0" sz="1050" spc="-35" i="1">
                <a:latin typeface="Tahoma"/>
                <a:cs typeface="Tahoma"/>
              </a:rPr>
              <a:t>pe</a:t>
            </a:r>
            <a:r>
              <a:rPr dirty="0" sz="1050" spc="-30" i="1">
                <a:latin typeface="Tahoma"/>
                <a:cs typeface="Tahoma"/>
              </a:rPr>
              <a:t>r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25" i="1">
                <a:latin typeface="Tahoma"/>
                <a:cs typeface="Tahoma"/>
              </a:rPr>
              <a:t>r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131" y="2291968"/>
            <a:ext cx="727710" cy="168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-30" i="1">
                <a:latin typeface="Tahoma"/>
                <a:cs typeface="Tahoma"/>
              </a:rPr>
              <a:t>los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30" i="1">
                <a:latin typeface="Tahoma"/>
                <a:cs typeface="Tahoma"/>
              </a:rPr>
              <a:t>f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0" i="1">
                <a:latin typeface="Tahoma"/>
                <a:cs typeface="Tahoma"/>
              </a:rPr>
              <a:t>t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30" i="1">
                <a:latin typeface="Tahoma"/>
                <a:cs typeface="Tahoma"/>
              </a:rPr>
              <a:t>s.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644" y="2298318"/>
            <a:ext cx="3656329" cy="623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75"/>
              </a:lnSpc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tal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:</a:t>
            </a:r>
            <a:endParaRPr sz="1000">
              <a:latin typeface="Tahoma"/>
              <a:cs typeface="Tahoma"/>
            </a:endParaRPr>
          </a:p>
          <a:p>
            <a:pPr marL="97790" indent="-85090">
              <a:lnSpc>
                <a:spcPts val="1210"/>
              </a:lnSpc>
              <a:buSzPct val="95238"/>
              <a:buFont typeface="Tahoma"/>
              <a:buChar char="-"/>
              <a:tabLst>
                <a:tab pos="98425" algn="l"/>
              </a:tabLst>
            </a:pPr>
            <a:r>
              <a:rPr dirty="0" sz="1050" spc="-30" i="1">
                <a:latin typeface="Tahoma"/>
                <a:cs typeface="Tahoma"/>
              </a:rPr>
              <a:t>Afect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40" i="1">
                <a:latin typeface="Tahoma"/>
                <a:cs typeface="Tahoma"/>
              </a:rPr>
              <a:t>o</a:t>
            </a:r>
            <a:r>
              <a:rPr dirty="0" sz="1050" spc="-35" i="1">
                <a:latin typeface="Tahoma"/>
                <a:cs typeface="Tahoma"/>
              </a:rPr>
              <a:t>-s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30" i="1">
                <a:latin typeface="Tahoma"/>
                <a:cs typeface="Tahoma"/>
              </a:rPr>
              <a:t>x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25" i="1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amado.</a:t>
            </a:r>
            <a:endParaRPr sz="1000">
              <a:latin typeface="Tahoma"/>
              <a:cs typeface="Tahoma"/>
            </a:endParaRPr>
          </a:p>
          <a:p>
            <a:pPr marL="97790" indent="-85090">
              <a:lnSpc>
                <a:spcPts val="1210"/>
              </a:lnSpc>
              <a:buSzPct val="95238"/>
              <a:buFont typeface="Tahoma"/>
              <a:buChar char="-"/>
              <a:tabLst>
                <a:tab pos="98425" algn="l"/>
              </a:tabLst>
            </a:pPr>
            <a:r>
              <a:rPr dirty="0" sz="1050" spc="-25" i="1">
                <a:latin typeface="Tahoma"/>
                <a:cs typeface="Tahoma"/>
              </a:rPr>
              <a:t>I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0" i="1">
                <a:latin typeface="Tahoma"/>
                <a:cs typeface="Tahoma"/>
              </a:rPr>
              <a:t>t</a:t>
            </a:r>
            <a:r>
              <a:rPr dirty="0" sz="1050" spc="-30" i="1">
                <a:latin typeface="Tahoma"/>
                <a:cs typeface="Tahoma"/>
              </a:rPr>
              <a:t>ele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0" i="1">
                <a:latin typeface="Tahoma"/>
                <a:cs typeface="Tahoma"/>
              </a:rPr>
              <a:t>t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i="1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97790" indent="-85090">
              <a:lnSpc>
                <a:spcPts val="1235"/>
              </a:lnSpc>
              <a:buSzPct val="95238"/>
              <a:buFont typeface="Tahoma"/>
              <a:buChar char="-"/>
              <a:tabLst>
                <a:tab pos="98425" algn="l"/>
              </a:tabLst>
            </a:pPr>
            <a:r>
              <a:rPr dirty="0" sz="1050" spc="-40" i="1">
                <a:latin typeface="Tahoma"/>
                <a:cs typeface="Tahoma"/>
              </a:rPr>
              <a:t>E</a:t>
            </a:r>
            <a:r>
              <a:rPr dirty="0" sz="1050" spc="-30" i="1">
                <a:latin typeface="Tahoma"/>
                <a:cs typeface="Tahoma"/>
              </a:rPr>
              <a:t>spiri</a:t>
            </a:r>
            <a:r>
              <a:rPr dirty="0" sz="1050" spc="-20" i="1">
                <a:latin typeface="Tahoma"/>
                <a:cs typeface="Tahoma"/>
              </a:rPr>
              <a:t>t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25" i="1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lti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alores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elig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oso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131" y="2904870"/>
            <a:ext cx="7222490" cy="20091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35"/>
              </a:lnSpc>
            </a:pPr>
            <a:r>
              <a:rPr dirty="0" sz="1000" spc="-65">
                <a:latin typeface="Tahoma"/>
                <a:cs typeface="Tahoma"/>
              </a:rPr>
              <a:t>D</a:t>
            </a:r>
            <a:r>
              <a:rPr dirty="0" sz="1000" spc="-55">
                <a:latin typeface="Tahoma"/>
                <a:cs typeface="Tahoma"/>
              </a:rPr>
              <a:t>io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55">
                <a:latin typeface="Tahoma"/>
                <a:cs typeface="Tahoma"/>
              </a:rPr>
              <a:t>ll</a:t>
            </a:r>
            <a:r>
              <a:rPr dirty="0" sz="1000" spc="-55">
                <a:latin typeface="Tahoma"/>
                <a:cs typeface="Tahoma"/>
              </a:rPr>
              <a:t>am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95">
                <a:latin typeface="Tahoma"/>
                <a:cs typeface="Tahoma"/>
              </a:rPr>
              <a:t> </a:t>
            </a:r>
            <a:r>
              <a:rPr dirty="0" sz="1000" spc="-65">
                <a:latin typeface="Tahoma"/>
                <a:cs typeface="Tahoma"/>
              </a:rPr>
              <a:t>1</a:t>
            </a:r>
            <a:r>
              <a:rPr dirty="0" sz="1000" spc="-5">
                <a:latin typeface="Tahoma"/>
                <a:cs typeface="Tahoma"/>
              </a:rPr>
              <a:t>º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5">
                <a:latin typeface="Tahoma"/>
                <a:cs typeface="Tahoma"/>
              </a:rPr>
              <a:t> </a:t>
            </a:r>
            <a:r>
              <a:rPr dirty="0" sz="1050" spc="-80" i="1">
                <a:latin typeface="Tahoma"/>
                <a:cs typeface="Tahoma"/>
              </a:rPr>
              <a:t>s</a:t>
            </a:r>
            <a:r>
              <a:rPr dirty="0" sz="1050" spc="-80" i="1">
                <a:latin typeface="Tahoma"/>
                <a:cs typeface="Tahoma"/>
              </a:rPr>
              <a:t>e</a:t>
            </a:r>
            <a:r>
              <a:rPr dirty="0" sz="1050" spc="-25" i="1">
                <a:latin typeface="Tahoma"/>
                <a:cs typeface="Tahoma"/>
              </a:rPr>
              <a:t>r</a:t>
            </a:r>
            <a:r>
              <a:rPr dirty="0" sz="1050" spc="-114" i="1">
                <a:latin typeface="Tahoma"/>
                <a:cs typeface="Tahoma"/>
              </a:rPr>
              <a:t> </a:t>
            </a:r>
            <a:r>
              <a:rPr dirty="0" sz="1050" spc="-95" i="1">
                <a:latin typeface="Tahoma"/>
                <a:cs typeface="Tahoma"/>
              </a:rPr>
              <a:t>p</a:t>
            </a:r>
            <a:r>
              <a:rPr dirty="0" sz="1050" spc="-80" i="1">
                <a:latin typeface="Tahoma"/>
                <a:cs typeface="Tahoma"/>
              </a:rPr>
              <a:t>e</a:t>
            </a:r>
            <a:r>
              <a:rPr dirty="0" sz="1050" spc="-80" i="1">
                <a:latin typeface="Tahoma"/>
                <a:cs typeface="Tahoma"/>
              </a:rPr>
              <a:t>rso</a:t>
            </a:r>
            <a:r>
              <a:rPr dirty="0" sz="1050" spc="-95" i="1">
                <a:latin typeface="Tahoma"/>
                <a:cs typeface="Tahoma"/>
              </a:rPr>
              <a:t>n</a:t>
            </a:r>
            <a:r>
              <a:rPr dirty="0" sz="1050" spc="-80" i="1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5">
                <a:latin typeface="Tahoma"/>
                <a:cs typeface="Tahoma"/>
              </a:rPr>
              <a:t> </a:t>
            </a:r>
            <a:r>
              <a:rPr dirty="0" sz="1000" spc="-65">
                <a:latin typeface="Tahoma"/>
                <a:cs typeface="Tahoma"/>
              </a:rPr>
              <a:t>2</a:t>
            </a:r>
            <a:r>
              <a:rPr dirty="0" sz="1000" spc="-5">
                <a:latin typeface="Tahoma"/>
                <a:cs typeface="Tahoma"/>
              </a:rPr>
              <a:t>º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95">
                <a:latin typeface="Tahoma"/>
                <a:cs typeface="Tahoma"/>
              </a:rPr>
              <a:t> </a:t>
            </a:r>
            <a:r>
              <a:rPr dirty="0" sz="1050" spc="-70" i="1">
                <a:latin typeface="Tahoma"/>
                <a:cs typeface="Tahoma"/>
              </a:rPr>
              <a:t>t</a:t>
            </a:r>
            <a:r>
              <a:rPr dirty="0" sz="1050" spc="-80" i="1">
                <a:latin typeface="Tahoma"/>
                <a:cs typeface="Tahoma"/>
              </a:rPr>
              <a:t>e</a:t>
            </a:r>
            <a:r>
              <a:rPr dirty="0" sz="1050" spc="-95" i="1">
                <a:latin typeface="Tahoma"/>
                <a:cs typeface="Tahoma"/>
              </a:rPr>
              <a:t>n</a:t>
            </a:r>
            <a:r>
              <a:rPr dirty="0" sz="1050" spc="-80" i="1">
                <a:latin typeface="Tahoma"/>
                <a:cs typeface="Tahoma"/>
              </a:rPr>
              <a:t>e</a:t>
            </a:r>
            <a:r>
              <a:rPr dirty="0" sz="1050" spc="-25" i="1">
                <a:latin typeface="Tahoma"/>
                <a:cs typeface="Tahoma"/>
              </a:rPr>
              <a:t>r</a:t>
            </a:r>
            <a:r>
              <a:rPr dirty="0" sz="1050" spc="-114" i="1">
                <a:latin typeface="Tahoma"/>
                <a:cs typeface="Tahoma"/>
              </a:rPr>
              <a:t> </a:t>
            </a:r>
            <a:r>
              <a:rPr dirty="0" sz="1050" spc="-85" i="1">
                <a:latin typeface="Tahoma"/>
                <a:cs typeface="Tahoma"/>
              </a:rPr>
              <a:t>c</a:t>
            </a:r>
            <a:r>
              <a:rPr dirty="0" sz="1050" spc="-85" i="1">
                <a:latin typeface="Tahoma"/>
                <a:cs typeface="Tahoma"/>
              </a:rPr>
              <a:t>os</a:t>
            </a:r>
            <a:r>
              <a:rPr dirty="0" sz="1050" spc="-80" i="1">
                <a:latin typeface="Tahoma"/>
                <a:cs typeface="Tahoma"/>
              </a:rPr>
              <a:t>a</a:t>
            </a:r>
            <a:r>
              <a:rPr dirty="0" sz="1050" spc="-80" i="1">
                <a:latin typeface="Tahoma"/>
                <a:cs typeface="Tahoma"/>
              </a:rPr>
              <a:t>s</a:t>
            </a:r>
            <a:r>
              <a:rPr dirty="0" sz="1050" spc="-20" i="1">
                <a:latin typeface="Tahoma"/>
                <a:cs typeface="Tahoma"/>
              </a:rPr>
              <a:t>.</a:t>
            </a:r>
            <a:r>
              <a:rPr dirty="0" sz="1050" spc="150" i="1">
                <a:latin typeface="Tahoma"/>
                <a:cs typeface="Tahoma"/>
              </a:rPr>
              <a:t> </a:t>
            </a:r>
            <a:r>
              <a:rPr dirty="0" sz="1000" spc="-60">
                <a:latin typeface="Tahoma"/>
                <a:cs typeface="Tahoma"/>
              </a:rPr>
              <a:t>L</a:t>
            </a:r>
            <a:r>
              <a:rPr dirty="0" sz="1000" spc="-6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60">
                <a:latin typeface="Tahoma"/>
                <a:cs typeface="Tahoma"/>
              </a:rPr>
              <a:t>v</a:t>
            </a:r>
            <a:r>
              <a:rPr dirty="0" sz="1000" spc="-55">
                <a:latin typeface="Tahoma"/>
                <a:cs typeface="Tahoma"/>
              </a:rPr>
              <a:t>a</a:t>
            </a:r>
            <a:r>
              <a:rPr dirty="0" sz="1000" spc="-55">
                <a:latin typeface="Tahoma"/>
                <a:cs typeface="Tahoma"/>
              </a:rPr>
              <a:t>lo</a:t>
            </a:r>
            <a:r>
              <a:rPr dirty="0" sz="1000" spc="-65">
                <a:latin typeface="Tahoma"/>
                <a:cs typeface="Tahoma"/>
              </a:rPr>
              <a:t>r</a:t>
            </a:r>
            <a:r>
              <a:rPr dirty="0" sz="1000" spc="-5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10">
                <a:latin typeface="Tahoma"/>
                <a:cs typeface="Tahoma"/>
              </a:rPr>
              <a:t> </a:t>
            </a:r>
            <a:r>
              <a:rPr dirty="0" sz="1000" spc="-65">
                <a:latin typeface="Tahoma"/>
                <a:cs typeface="Tahoma"/>
              </a:rPr>
              <a:t>hu</a:t>
            </a:r>
            <a:r>
              <a:rPr dirty="0" sz="1000" spc="-55">
                <a:latin typeface="Tahoma"/>
                <a:cs typeface="Tahoma"/>
              </a:rPr>
              <a:t>ma</a:t>
            </a:r>
            <a:r>
              <a:rPr dirty="0" sz="1000" spc="-65">
                <a:latin typeface="Tahoma"/>
                <a:cs typeface="Tahoma"/>
              </a:rPr>
              <a:t>n</a:t>
            </a:r>
            <a:r>
              <a:rPr dirty="0" sz="1000" spc="-6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55">
                <a:latin typeface="Tahoma"/>
                <a:cs typeface="Tahoma"/>
              </a:rPr>
              <a:t>so</a:t>
            </a:r>
            <a:r>
              <a:rPr dirty="0" sz="1000" spc="-6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: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ts val="1235"/>
              </a:lnSpc>
            </a:pP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5">
                <a:latin typeface="Tahoma"/>
                <a:cs typeface="Tahoma"/>
              </a:rPr>
              <a:t>º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la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30" i="1">
                <a:latin typeface="Tahoma"/>
                <a:cs typeface="Tahoma"/>
              </a:rPr>
              <a:t>ida.</a:t>
            </a:r>
            <a:r>
              <a:rPr dirty="0" sz="1050" i="1">
                <a:latin typeface="Tahoma"/>
                <a:cs typeface="Tahoma"/>
              </a:rPr>
              <a:t> 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2</a:t>
            </a:r>
            <a:r>
              <a:rPr dirty="0" sz="1000" spc="-5">
                <a:latin typeface="Tahoma"/>
                <a:cs typeface="Tahoma"/>
              </a:rPr>
              <a:t>º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25" i="1">
                <a:latin typeface="Tahoma"/>
                <a:cs typeface="Tahoma"/>
              </a:rPr>
              <a:t>irla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0" i="1">
                <a:latin typeface="Tahoma"/>
                <a:cs typeface="Tahoma"/>
              </a:rPr>
              <a:t>o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30" i="1">
                <a:latin typeface="Tahoma"/>
                <a:cs typeface="Tahoma"/>
              </a:rPr>
              <a:t>gnidad.</a:t>
            </a:r>
            <a:r>
              <a:rPr dirty="0" sz="105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3</a:t>
            </a:r>
            <a:r>
              <a:rPr dirty="0" sz="1000" spc="-5">
                <a:latin typeface="Tahoma"/>
                <a:cs typeface="Tahoma"/>
              </a:rPr>
              <a:t>º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la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cr</a:t>
            </a:r>
            <a:r>
              <a:rPr dirty="0" sz="1050" spc="-35" i="1">
                <a:latin typeface="Tahoma"/>
                <a:cs typeface="Tahoma"/>
              </a:rPr>
              <a:t>ea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25" i="1">
                <a:latin typeface="Tahoma"/>
                <a:cs typeface="Tahoma"/>
              </a:rPr>
              <a:t>ó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al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0" i="1">
                <a:latin typeface="Tahoma"/>
                <a:cs typeface="Tahoma"/>
              </a:rPr>
              <a:t>s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30" i="1">
                <a:latin typeface="Tahoma"/>
                <a:cs typeface="Tahoma"/>
              </a:rPr>
              <a:t>rvi</a:t>
            </a:r>
            <a:r>
              <a:rPr dirty="0" sz="1050" spc="-40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io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20" i="1">
                <a:latin typeface="Tahoma"/>
                <a:cs typeface="Tahoma"/>
              </a:rPr>
              <a:t>t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25" i="1">
                <a:latin typeface="Tahoma"/>
                <a:cs typeface="Tahoma"/>
              </a:rPr>
              <a:t>d</a:t>
            </a:r>
            <a:r>
              <a:rPr dirty="0" sz="1050" spc="-30" i="1">
                <a:latin typeface="Tahoma"/>
                <a:cs typeface="Tahoma"/>
              </a:rPr>
              <a:t>os.</a:t>
            </a:r>
            <a:endParaRPr sz="105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4"/>
              </a:spcBef>
            </a:pPr>
            <a:endParaRPr sz="1200"/>
          </a:p>
          <a:p>
            <a:pPr algn="ctr" marR="3291840">
              <a:lnSpc>
                <a:spcPts val="1180"/>
              </a:lnSpc>
            </a:pPr>
            <a:r>
              <a:rPr dirty="0" sz="1000" spc="-10" b="1">
                <a:latin typeface="Tahoma"/>
                <a:cs typeface="Tahoma"/>
              </a:rPr>
              <a:t>VO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CIO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RI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TI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0" b="1">
                <a:latin typeface="Tahoma"/>
                <a:cs typeface="Tahoma"/>
              </a:rPr>
              <a:t>NA</a:t>
            </a:r>
            <a:endParaRPr sz="1000">
              <a:latin typeface="Tahoma"/>
              <a:cs typeface="Tahoma"/>
            </a:endParaRPr>
          </a:p>
          <a:p>
            <a:pPr marL="12700" marR="963930">
              <a:lnSpc>
                <a:spcPts val="1200"/>
              </a:lnSpc>
              <a:spcBef>
                <a:spcPts val="70"/>
              </a:spcBef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s</a:t>
            </a:r>
            <a:r>
              <a:rPr dirty="0" sz="1050" spc="-30" i="1">
                <a:latin typeface="Tahoma"/>
                <a:cs typeface="Tahoma"/>
              </a:rPr>
              <a:t>er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S</a:t>
            </a:r>
            <a:r>
              <a:rPr dirty="0" sz="1050" spc="-50" i="1">
                <a:latin typeface="Tahoma"/>
                <a:cs typeface="Tahoma"/>
              </a:rPr>
              <a:t>u</a:t>
            </a:r>
            <a:r>
              <a:rPr dirty="0" sz="1050" spc="-35" i="1">
                <a:latin typeface="Tahoma"/>
                <a:cs typeface="Tahoma"/>
              </a:rPr>
              <a:t>pe</a:t>
            </a:r>
            <a:r>
              <a:rPr dirty="0" sz="1050" spc="-30" i="1">
                <a:latin typeface="Tahoma"/>
                <a:cs typeface="Tahoma"/>
              </a:rPr>
              <a:t>rio</a:t>
            </a:r>
            <a:r>
              <a:rPr dirty="0" sz="1050" spc="-10" i="1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cris</a:t>
            </a:r>
            <a:r>
              <a:rPr dirty="0" sz="1000" spc="-5">
                <a:latin typeface="Tahoma"/>
                <a:cs typeface="Tahoma"/>
              </a:rPr>
              <a:t>tia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50" spc="-50" i="1">
                <a:latin typeface="Tahoma"/>
                <a:cs typeface="Tahoma"/>
              </a:rPr>
              <a:t>D</a:t>
            </a:r>
            <a:r>
              <a:rPr dirty="0" sz="1050" spc="-25" i="1">
                <a:latin typeface="Tahoma"/>
                <a:cs typeface="Tahoma"/>
              </a:rPr>
              <a:t>I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35" i="1">
                <a:latin typeface="Tahoma"/>
                <a:cs typeface="Tahoma"/>
              </a:rPr>
              <a:t>S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(Padr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20" i="1">
                <a:latin typeface="Tahoma"/>
                <a:cs typeface="Tahoma"/>
              </a:rPr>
              <a:t>,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Hi</a:t>
            </a:r>
            <a:r>
              <a:rPr dirty="0" sz="1050" spc="-30" i="1">
                <a:latin typeface="Tahoma"/>
                <a:cs typeface="Tahoma"/>
              </a:rPr>
              <a:t>j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s</a:t>
            </a:r>
            <a:r>
              <a:rPr dirty="0" sz="1050" spc="-25" i="1">
                <a:latin typeface="Tahoma"/>
                <a:cs typeface="Tahoma"/>
              </a:rPr>
              <a:t>p</a:t>
            </a:r>
            <a:r>
              <a:rPr dirty="0" sz="1050" spc="-25" i="1">
                <a:latin typeface="Tahoma"/>
                <a:cs typeface="Tahoma"/>
              </a:rPr>
              <a:t>íritu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S</a:t>
            </a:r>
            <a:r>
              <a:rPr dirty="0" sz="1050" spc="-25" i="1">
                <a:latin typeface="Tahoma"/>
                <a:cs typeface="Tahoma"/>
              </a:rPr>
              <a:t>a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10" i="1">
                <a:latin typeface="Tahoma"/>
                <a:cs typeface="Tahoma"/>
              </a:rPr>
              <a:t>t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15" i="1">
                <a:latin typeface="Tahoma"/>
                <a:cs typeface="Tahoma"/>
              </a:rPr>
              <a:t>)</a:t>
            </a:r>
            <a:r>
              <a:rPr dirty="0" sz="1000" spc="-5">
                <a:latin typeface="Tahoma"/>
                <a:cs typeface="Tahoma"/>
              </a:rPr>
              <a:t>.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Vo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25" i="1">
                <a:latin typeface="Tahoma"/>
                <a:cs typeface="Tahoma"/>
              </a:rPr>
              <a:t>ó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Cristia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Hu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s</a:t>
            </a:r>
            <a:r>
              <a:rPr dirty="0" sz="1050" spc="-25" i="1">
                <a:latin typeface="Tahoma"/>
                <a:cs typeface="Tahoma"/>
              </a:rPr>
              <a:t>tilo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me</a:t>
            </a:r>
            <a:r>
              <a:rPr dirty="0" sz="1050" spc="-40" i="1">
                <a:latin typeface="Tahoma"/>
                <a:cs typeface="Tahoma"/>
              </a:rPr>
              <a:t>ns</a:t>
            </a:r>
            <a:r>
              <a:rPr dirty="0" sz="1050" spc="-20" i="1">
                <a:latin typeface="Tahoma"/>
                <a:cs typeface="Tahoma"/>
              </a:rPr>
              <a:t>a</a:t>
            </a:r>
            <a:r>
              <a:rPr dirty="0" sz="1050" spc="-25" i="1">
                <a:latin typeface="Tahoma"/>
                <a:cs typeface="Tahoma"/>
              </a:rPr>
              <a:t>j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Je</a:t>
            </a:r>
            <a:r>
              <a:rPr dirty="0" sz="1050" spc="-35" i="1">
                <a:latin typeface="Tahoma"/>
                <a:cs typeface="Tahoma"/>
              </a:rPr>
              <a:t>s</a:t>
            </a:r>
            <a:r>
              <a:rPr dirty="0" sz="1050" spc="-35" i="1">
                <a:latin typeface="Tahoma"/>
                <a:cs typeface="Tahoma"/>
              </a:rPr>
              <a:t>u</a:t>
            </a:r>
            <a:r>
              <a:rPr dirty="0" sz="1050" spc="-30" i="1">
                <a:latin typeface="Tahoma"/>
                <a:cs typeface="Tahoma"/>
              </a:rPr>
              <a:t>cris</a:t>
            </a:r>
            <a:r>
              <a:rPr dirty="0" sz="1050" spc="-25" i="1">
                <a:latin typeface="Tahoma"/>
                <a:cs typeface="Tahoma"/>
              </a:rPr>
              <a:t>t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ts val="1150"/>
              </a:lnSpc>
            </a:pPr>
            <a:r>
              <a:rPr dirty="0" sz="1050" spc="-60" i="1">
                <a:latin typeface="Tahoma"/>
                <a:cs typeface="Tahoma"/>
              </a:rPr>
              <a:t>¿</a:t>
            </a:r>
            <a:r>
              <a:rPr dirty="0" sz="1050" spc="-75" i="1">
                <a:latin typeface="Tahoma"/>
                <a:cs typeface="Tahoma"/>
              </a:rPr>
              <a:t>C</a:t>
            </a:r>
            <a:r>
              <a:rPr dirty="0" sz="1050" spc="-70" i="1">
                <a:latin typeface="Tahoma"/>
                <a:cs typeface="Tahoma"/>
              </a:rPr>
              <a:t>óm</a:t>
            </a:r>
            <a:r>
              <a:rPr dirty="0" sz="1050" spc="-75" i="1">
                <a:latin typeface="Tahoma"/>
                <a:cs typeface="Tahoma"/>
              </a:rPr>
              <a:t>o</a:t>
            </a:r>
            <a:r>
              <a:rPr dirty="0" sz="1050" spc="-60" i="1">
                <a:latin typeface="Tahoma"/>
                <a:cs typeface="Tahoma"/>
              </a:rPr>
              <a:t>?</a:t>
            </a:r>
            <a:r>
              <a:rPr dirty="0" sz="1050" spc="-25" i="1">
                <a:latin typeface="Tahoma"/>
                <a:cs typeface="Tahoma"/>
              </a:rPr>
              <a:t>:</a:t>
            </a:r>
            <a:r>
              <a:rPr dirty="0" sz="1050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 </a:t>
            </a:r>
            <a:r>
              <a:rPr dirty="0" sz="1050" spc="-75" i="1">
                <a:latin typeface="Tahoma"/>
                <a:cs typeface="Tahoma"/>
              </a:rPr>
              <a:t>A</a:t>
            </a:r>
            <a:r>
              <a:rPr dirty="0" sz="1050" spc="-80" i="1">
                <a:latin typeface="Tahoma"/>
                <a:cs typeface="Tahoma"/>
              </a:rPr>
              <a:t>m</a:t>
            </a:r>
            <a:r>
              <a:rPr dirty="0" sz="1050" spc="-75" i="1">
                <a:latin typeface="Tahoma"/>
                <a:cs typeface="Tahoma"/>
              </a:rPr>
              <a:t>o</a:t>
            </a:r>
            <a:r>
              <a:rPr dirty="0" sz="1050" spc="-25" i="1">
                <a:latin typeface="Tahoma"/>
                <a:cs typeface="Tahoma"/>
              </a:rPr>
              <a:t>r</a:t>
            </a:r>
            <a:r>
              <a:rPr dirty="0" sz="1050" spc="-8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60" i="1">
                <a:latin typeface="Tahoma"/>
                <a:cs typeface="Tahoma"/>
              </a:rPr>
              <a:t> </a:t>
            </a:r>
            <a:r>
              <a:rPr dirty="0" sz="1050" spc="-85" i="1">
                <a:latin typeface="Tahoma"/>
                <a:cs typeface="Tahoma"/>
              </a:rPr>
              <a:t>D</a:t>
            </a:r>
            <a:r>
              <a:rPr dirty="0" sz="1050" spc="-55" i="1">
                <a:latin typeface="Tahoma"/>
                <a:cs typeface="Tahoma"/>
              </a:rPr>
              <a:t>ios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D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mo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os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45">
                <a:latin typeface="Tahoma"/>
                <a:cs typeface="Tahoma"/>
              </a:rPr>
              <a:t>r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É</a:t>
            </a:r>
            <a:r>
              <a:rPr dirty="0" sz="1000" spc="-4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92405" marR="4418965">
              <a:lnSpc>
                <a:spcPct val="95700"/>
              </a:lnSpc>
              <a:spcBef>
                <a:spcPts val="20"/>
              </a:spcBef>
            </a:pPr>
            <a:r>
              <a:rPr dirty="0" sz="1050" spc="-40" i="1">
                <a:latin typeface="Tahoma"/>
                <a:cs typeface="Tahoma"/>
              </a:rPr>
              <a:t>A</a:t>
            </a:r>
            <a:r>
              <a:rPr dirty="0" sz="1050" spc="-50" i="1">
                <a:latin typeface="Tahoma"/>
                <a:cs typeface="Tahoma"/>
              </a:rPr>
              <a:t>m</a:t>
            </a:r>
            <a:r>
              <a:rPr dirty="0" sz="1050" spc="-30" i="1">
                <a:latin typeface="Tahoma"/>
                <a:cs typeface="Tahoma"/>
              </a:rPr>
              <a:t>or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15" i="1">
                <a:latin typeface="Tahoma"/>
                <a:cs typeface="Tahoma"/>
              </a:rPr>
              <a:t>l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prójim</a:t>
            </a:r>
            <a:r>
              <a:rPr dirty="0" sz="1050" spc="-20" i="1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mos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50" spc="-50" i="1">
                <a:latin typeface="Tahoma"/>
                <a:cs typeface="Tahoma"/>
              </a:rPr>
              <a:t>D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40" i="1">
                <a:latin typeface="Tahoma"/>
                <a:cs typeface="Tahoma"/>
              </a:rPr>
              <a:t>sd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la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Igl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30" i="1">
                <a:latin typeface="Tahoma"/>
                <a:cs typeface="Tahoma"/>
              </a:rPr>
              <a:t>si</a:t>
            </a:r>
            <a:r>
              <a:rPr dirty="0" sz="1050" spc="-25" i="1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50" spc="-50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30" i="1">
                <a:latin typeface="Tahoma"/>
                <a:cs typeface="Tahoma"/>
              </a:rPr>
              <a:t>si</a:t>
            </a:r>
            <a:r>
              <a:rPr dirty="0" sz="1050" spc="-35" i="1">
                <a:latin typeface="Tahoma"/>
                <a:cs typeface="Tahoma"/>
              </a:rPr>
              <a:t>tados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la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Gr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ia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del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Pe</a:t>
            </a:r>
            <a:r>
              <a:rPr dirty="0" sz="1050" spc="-40" i="1">
                <a:latin typeface="Tahoma"/>
                <a:cs typeface="Tahoma"/>
              </a:rPr>
              <a:t>rdó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50" i="1">
                <a:latin typeface="Tahoma"/>
                <a:cs typeface="Tahoma"/>
              </a:rPr>
              <a:t>D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30" i="1">
                <a:latin typeface="Tahoma"/>
                <a:cs typeface="Tahoma"/>
              </a:rPr>
              <a:t>s.</a:t>
            </a:r>
            <a:endParaRPr sz="105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56"/>
              </a:spcBef>
            </a:pPr>
            <a:endParaRPr sz="1200"/>
          </a:p>
          <a:p>
            <a:pPr marL="12700" marR="6350">
              <a:lnSpc>
                <a:spcPts val="1200"/>
              </a:lnSpc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cris</a:t>
            </a:r>
            <a:r>
              <a:rPr dirty="0" sz="1000" spc="-5">
                <a:latin typeface="Tahoma"/>
                <a:cs typeface="Tahoma"/>
              </a:rPr>
              <a:t>tia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abst</a:t>
            </a:r>
            <a:r>
              <a:rPr dirty="0" sz="1050" spc="-30" i="1">
                <a:latin typeface="Tahoma"/>
                <a:cs typeface="Tahoma"/>
              </a:rPr>
              <a:t>r</a:t>
            </a:r>
            <a:r>
              <a:rPr dirty="0" sz="1050" spc="-2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0" i="1">
                <a:latin typeface="Tahoma"/>
                <a:cs typeface="Tahoma"/>
              </a:rPr>
              <a:t>t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70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orma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3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cr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20" i="1">
                <a:latin typeface="Tahoma"/>
                <a:cs typeface="Tahoma"/>
              </a:rPr>
              <a:t>t</a:t>
            </a:r>
            <a:r>
              <a:rPr dirty="0" sz="1050" spc="-25" i="1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ebemos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elegir</a:t>
            </a:r>
            <a:r>
              <a:rPr dirty="0" sz="1050" spc="75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cris</a:t>
            </a:r>
            <a:r>
              <a:rPr dirty="0" sz="1000" spc="-5">
                <a:latin typeface="Tahoma"/>
                <a:cs typeface="Tahoma"/>
              </a:rPr>
              <a:t>tia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Ma</a:t>
            </a:r>
            <a:r>
              <a:rPr dirty="0" sz="1050" spc="-20" i="1">
                <a:latin typeface="Tahoma"/>
                <a:cs typeface="Tahoma"/>
              </a:rPr>
              <a:t>t</a:t>
            </a:r>
            <a:r>
              <a:rPr dirty="0" sz="1050" spc="-25" i="1">
                <a:latin typeface="Tahoma"/>
                <a:cs typeface="Tahoma"/>
              </a:rPr>
              <a:t>ri</a:t>
            </a:r>
            <a:r>
              <a:rPr dirty="0" sz="1050" spc="-50" i="1">
                <a:latin typeface="Tahoma"/>
                <a:cs typeface="Tahoma"/>
              </a:rPr>
              <a:t>m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,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L</a:t>
            </a:r>
            <a:r>
              <a:rPr dirty="0" sz="1050" spc="-25" i="1">
                <a:latin typeface="Tahoma"/>
                <a:cs typeface="Tahoma"/>
              </a:rPr>
              <a:t>ai</a:t>
            </a:r>
            <a:r>
              <a:rPr dirty="0" sz="1050" spc="-2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Co</a:t>
            </a:r>
            <a:r>
              <a:rPr dirty="0" sz="1050" spc="-40" i="1">
                <a:latin typeface="Tahoma"/>
                <a:cs typeface="Tahoma"/>
              </a:rPr>
              <a:t>ns</a:t>
            </a:r>
            <a:r>
              <a:rPr dirty="0" sz="1050" spc="-35" i="1">
                <a:latin typeface="Tahoma"/>
                <a:cs typeface="Tahoma"/>
              </a:rPr>
              <a:t>agr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0" i="1">
                <a:latin typeface="Tahoma"/>
                <a:cs typeface="Tahoma"/>
              </a:rPr>
              <a:t>do,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Sac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40" i="1">
                <a:latin typeface="Tahoma"/>
                <a:cs typeface="Tahoma"/>
              </a:rPr>
              <a:t>rdoc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Vida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R</a:t>
            </a:r>
            <a:r>
              <a:rPr dirty="0" sz="1050" spc="-25" i="1">
                <a:latin typeface="Tahoma"/>
                <a:cs typeface="Tahoma"/>
              </a:rPr>
              <a:t>eligiosa.</a:t>
            </a:r>
            <a:endParaRPr sz="10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350265"/>
            <a:ext cx="7226300" cy="36906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10" b="1">
                <a:latin typeface="Tahoma"/>
                <a:cs typeface="Tahoma"/>
              </a:rPr>
              <a:t>VO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ION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MA</a:t>
            </a:r>
            <a:r>
              <a:rPr dirty="0" sz="1000" b="1">
                <a:latin typeface="Tahoma"/>
                <a:cs typeface="Tahoma"/>
              </a:rPr>
              <a:t>T</a:t>
            </a:r>
            <a:r>
              <a:rPr dirty="0" sz="1000" spc="-15" b="1">
                <a:latin typeface="Tahoma"/>
                <a:cs typeface="Tahoma"/>
              </a:rPr>
              <a:t>R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MON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AL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ct val="147800"/>
              </a:lnSpc>
              <a:spcBef>
                <a:spcPts val="570"/>
              </a:spcBef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ombre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uj</a:t>
            </a:r>
            <a:r>
              <a:rPr dirty="0" sz="1000" spc="-5">
                <a:latin typeface="Tahoma"/>
                <a:cs typeface="Tahoma"/>
              </a:rPr>
              <a:t>er,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les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itó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ju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tos,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to,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matrimo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VOCACION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está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be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ido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300"/>
              </a:lnSpc>
              <a:spcBef>
                <a:spcPts val="76"/>
              </a:spcBef>
            </a:pPr>
            <a:endParaRPr sz="1300"/>
          </a:p>
          <a:p>
            <a:pPr marL="12700">
              <a:lnSpc>
                <a:spcPct val="100000"/>
              </a:lnSpc>
            </a:pP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matrimo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55" i="1">
                <a:latin typeface="Tahoma"/>
                <a:cs typeface="Tahoma"/>
              </a:rPr>
              <a:t>m</a:t>
            </a:r>
            <a:r>
              <a:rPr dirty="0" sz="1050" spc="-45" i="1">
                <a:latin typeface="Tahoma"/>
                <a:cs typeface="Tahoma"/>
              </a:rPr>
              <a:t>un</a:t>
            </a:r>
            <a:r>
              <a:rPr dirty="0" sz="1050" spc="-25" i="1">
                <a:latin typeface="Tahoma"/>
                <a:cs typeface="Tahoma"/>
              </a:rPr>
              <a:t>id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d</a:t>
            </a:r>
            <a:r>
              <a:rPr dirty="0" sz="1050" i="1">
                <a:latin typeface="Tahoma"/>
                <a:cs typeface="Tahoma"/>
              </a:rPr>
              <a:t> </a:t>
            </a:r>
            <a:r>
              <a:rPr dirty="0" sz="1050" spc="-11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i="1">
                <a:latin typeface="Tahoma"/>
                <a:cs typeface="Tahoma"/>
              </a:rPr>
              <a:t> </a:t>
            </a:r>
            <a:r>
              <a:rPr dirty="0" sz="1050" spc="-10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30" i="1">
                <a:latin typeface="Tahoma"/>
                <a:cs typeface="Tahoma"/>
              </a:rPr>
              <a:t>ida</a:t>
            </a:r>
            <a:r>
              <a:rPr dirty="0" sz="1050" i="1">
                <a:latin typeface="Tahoma"/>
                <a:cs typeface="Tahoma"/>
              </a:rPr>
              <a:t> </a:t>
            </a:r>
            <a:r>
              <a:rPr dirty="0" sz="1050" spc="-10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i="1">
                <a:latin typeface="Tahoma"/>
                <a:cs typeface="Tahoma"/>
              </a:rPr>
              <a:t> </a:t>
            </a:r>
            <a:r>
              <a:rPr dirty="0" sz="1050" spc="-114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amo</a:t>
            </a:r>
            <a:r>
              <a:rPr dirty="0" sz="1050" spc="-10" i="1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ombre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uj</a:t>
            </a:r>
            <a:r>
              <a:rPr dirty="0" sz="1000" spc="-5">
                <a:latin typeface="Tahoma"/>
                <a:cs typeface="Tahoma"/>
              </a:rPr>
              <a:t>er,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un</a:t>
            </a:r>
            <a:r>
              <a:rPr dirty="0" sz="1050" spc="-25" i="1">
                <a:latin typeface="Tahoma"/>
                <a:cs typeface="Tahoma"/>
              </a:rPr>
              <a:t>id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siempr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diso</a:t>
            </a:r>
            <a:r>
              <a:rPr dirty="0" sz="1050" spc="-5" i="1">
                <a:latin typeface="Tahoma"/>
                <a:cs typeface="Tahoma"/>
              </a:rPr>
              <a:t>l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25" i="1">
                <a:latin typeface="Tahoma"/>
                <a:cs typeface="Tahoma"/>
              </a:rPr>
              <a:t>bilid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ortale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gr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ia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15" i="1">
                <a:latin typeface="Tahoma"/>
                <a:cs typeface="Tahoma"/>
              </a:rPr>
              <a:t>l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sa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r</a:t>
            </a:r>
            <a:r>
              <a:rPr dirty="0" sz="1050" spc="-20" i="1">
                <a:latin typeface="Tahoma"/>
                <a:cs typeface="Tahoma"/>
              </a:rPr>
              <a:t>a</a:t>
            </a:r>
            <a:r>
              <a:rPr dirty="0" sz="1050" spc="-45" i="1">
                <a:latin typeface="Tahoma"/>
                <a:cs typeface="Tahoma"/>
              </a:rPr>
              <a:t>me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to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del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matrimo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io.</a:t>
            </a:r>
            <a:endParaRPr sz="1050">
              <a:latin typeface="Tahoma"/>
              <a:cs typeface="Tahoma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400"/>
              </a:lnSpc>
              <a:spcBef>
                <a:spcPts val="1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Aspe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tales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matrimo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io:</a:t>
            </a:r>
            <a:endParaRPr sz="1000">
              <a:latin typeface="Tahoma"/>
              <a:cs typeface="Tahoma"/>
            </a:endParaRPr>
          </a:p>
          <a:p>
            <a:pPr marL="192405">
              <a:lnSpc>
                <a:spcPct val="100000"/>
              </a:lnSpc>
              <a:spcBef>
                <a:spcPts val="560"/>
              </a:spcBef>
            </a:pPr>
            <a:r>
              <a:rPr dirty="0" sz="1050" spc="-45" i="1">
                <a:latin typeface="Tahoma"/>
                <a:cs typeface="Tahoma"/>
              </a:rPr>
              <a:t>AMO</a:t>
            </a:r>
            <a:r>
              <a:rPr dirty="0" sz="1050" spc="-35" i="1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sin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0" i="1">
                <a:latin typeface="Tahoma"/>
                <a:cs typeface="Tahoma"/>
              </a:rPr>
              <a:t>e</a:t>
            </a:r>
            <a:r>
              <a:rPr dirty="0" sz="1050" spc="-25" i="1">
                <a:latin typeface="Tahoma"/>
                <a:cs typeface="Tahoma"/>
              </a:rPr>
              <a:t>xistir</a:t>
            </a:r>
            <a:r>
              <a:rPr dirty="0" sz="1050" spc="-5" i="1">
                <a:latin typeface="Tahoma"/>
                <a:cs typeface="Tahoma"/>
              </a:rPr>
              <a:t>í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matrimo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io.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f</a:t>
            </a:r>
            <a:r>
              <a:rPr dirty="0" sz="1050" spc="-25" i="1">
                <a:latin typeface="Tahoma"/>
                <a:cs typeface="Tahoma"/>
              </a:rPr>
              <a:t>eli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id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d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otro.</a:t>
            </a:r>
            <a:endParaRPr sz="1000">
              <a:latin typeface="Tahoma"/>
              <a:cs typeface="Tahoma"/>
            </a:endParaRPr>
          </a:p>
          <a:p>
            <a:pPr marL="127000">
              <a:lnSpc>
                <a:spcPct val="100000"/>
              </a:lnSpc>
              <a:spcBef>
                <a:spcPts val="550"/>
              </a:spcBef>
            </a:pPr>
            <a:r>
              <a:rPr dirty="0" sz="1050" spc="-40" i="1">
                <a:latin typeface="Tahoma"/>
                <a:cs typeface="Tahoma"/>
              </a:rPr>
              <a:t>SEX</a:t>
            </a:r>
            <a:r>
              <a:rPr dirty="0" sz="1050" spc="-55" i="1">
                <a:latin typeface="Tahoma"/>
                <a:cs typeface="Tahoma"/>
              </a:rPr>
              <a:t>U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40" i="1">
                <a:latin typeface="Tahoma"/>
                <a:cs typeface="Tahoma"/>
              </a:rPr>
              <a:t>L</a:t>
            </a:r>
            <a:r>
              <a:rPr dirty="0" sz="1050" spc="-35" i="1">
                <a:latin typeface="Tahoma"/>
                <a:cs typeface="Tahoma"/>
              </a:rPr>
              <a:t>ID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45" i="1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gu</a:t>
            </a:r>
            <a:r>
              <a:rPr dirty="0" sz="100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30" i="1">
                <a:latin typeface="Tahoma"/>
                <a:cs typeface="Tahoma"/>
              </a:rPr>
              <a:t>ida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amor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27000">
              <a:lnSpc>
                <a:spcPct val="100000"/>
              </a:lnSpc>
              <a:spcBef>
                <a:spcPts val="550"/>
              </a:spcBef>
            </a:pPr>
            <a:r>
              <a:rPr dirty="0" sz="1050" spc="-35" i="1">
                <a:latin typeface="Tahoma"/>
                <a:cs typeface="Tahoma"/>
              </a:rPr>
              <a:t>HIJOS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amor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seo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40" i="1">
                <a:latin typeface="Tahoma"/>
                <a:cs typeface="Tahoma"/>
              </a:rPr>
              <a:t>ombre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os.</a:t>
            </a:r>
            <a:endParaRPr sz="1000">
              <a:latin typeface="Tahoma"/>
              <a:cs typeface="Tahoma"/>
            </a:endParaRPr>
          </a:p>
          <a:p>
            <a:pPr marL="127000" marR="3327400">
              <a:lnSpc>
                <a:spcPct val="143800"/>
              </a:lnSpc>
            </a:pPr>
            <a:r>
              <a:rPr dirty="0" sz="1050" spc="-35" i="1">
                <a:latin typeface="Tahoma"/>
                <a:cs typeface="Tahoma"/>
              </a:rPr>
              <a:t>R</a:t>
            </a:r>
            <a:r>
              <a:rPr dirty="0" sz="1050" spc="-40" i="1">
                <a:latin typeface="Tahoma"/>
                <a:cs typeface="Tahoma"/>
              </a:rPr>
              <a:t>ESPO</a:t>
            </a:r>
            <a:r>
              <a:rPr dirty="0" sz="1050" spc="-50" i="1">
                <a:latin typeface="Tahoma"/>
                <a:cs typeface="Tahoma"/>
              </a:rPr>
              <a:t>N</a:t>
            </a:r>
            <a:r>
              <a:rPr dirty="0" sz="1050" spc="-40" i="1">
                <a:latin typeface="Tahoma"/>
                <a:cs typeface="Tahoma"/>
              </a:rPr>
              <a:t>SAB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40" i="1">
                <a:latin typeface="Tahoma"/>
                <a:cs typeface="Tahoma"/>
              </a:rPr>
              <a:t>L</a:t>
            </a:r>
            <a:r>
              <a:rPr dirty="0" sz="1050" spc="-35" i="1">
                <a:latin typeface="Tahoma"/>
                <a:cs typeface="Tahoma"/>
              </a:rPr>
              <a:t>ID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45" i="1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p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25" i="1">
                <a:latin typeface="Tahoma"/>
                <a:cs typeface="Tahoma"/>
              </a:rPr>
              <a:t>r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25" i="1">
                <a:latin typeface="Tahoma"/>
                <a:cs typeface="Tahoma"/>
              </a:rPr>
              <a:t>j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h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25" i="1">
                <a:latin typeface="Tahoma"/>
                <a:cs typeface="Tahoma"/>
              </a:rPr>
              <a:t>j</a:t>
            </a:r>
            <a:r>
              <a:rPr dirty="0" sz="1050" spc="-35" i="1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. </a:t>
            </a:r>
            <a:r>
              <a:rPr dirty="0" sz="1050" spc="-45" i="1">
                <a:latin typeface="Tahoma"/>
                <a:cs typeface="Tahoma"/>
              </a:rPr>
              <a:t>COM</a:t>
            </a:r>
            <a:r>
              <a:rPr dirty="0" sz="1050" spc="-40" i="1">
                <a:latin typeface="Tahoma"/>
                <a:cs typeface="Tahoma"/>
              </a:rPr>
              <a:t>U</a:t>
            </a:r>
            <a:r>
              <a:rPr dirty="0" sz="1050" spc="-50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ICACIO</a:t>
            </a:r>
            <a:r>
              <a:rPr dirty="0" sz="1050" spc="-35" i="1">
                <a:latin typeface="Tahoma"/>
                <a:cs typeface="Tahoma"/>
              </a:rPr>
              <a:t>N</a:t>
            </a:r>
            <a:r>
              <a:rPr dirty="0" sz="1050" spc="-40" i="1">
                <a:latin typeface="Tahoma"/>
                <a:cs typeface="Tahoma"/>
              </a:rPr>
              <a:t>-D</a:t>
            </a:r>
            <a:r>
              <a:rPr dirty="0" sz="1050" spc="-25" i="1">
                <a:latin typeface="Tahoma"/>
                <a:cs typeface="Tahoma"/>
              </a:rPr>
              <a:t>I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40" i="1">
                <a:latin typeface="Tahoma"/>
                <a:cs typeface="Tahoma"/>
              </a:rPr>
              <a:t>L</a:t>
            </a:r>
            <a:r>
              <a:rPr dirty="0" sz="1050" spc="-40" i="1">
                <a:latin typeface="Tahoma"/>
                <a:cs typeface="Tahoma"/>
              </a:rPr>
              <a:t>OGO,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tre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os.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300"/>
              </a:lnSpc>
              <a:spcBef>
                <a:spcPts val="54"/>
              </a:spcBef>
            </a:pPr>
            <a:endParaRPr sz="1300"/>
          </a:p>
          <a:p>
            <a:pPr marL="12700">
              <a:lnSpc>
                <a:spcPct val="100000"/>
              </a:lnSpc>
            </a:pP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matrimo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sig</a:t>
            </a:r>
            <a:r>
              <a:rPr dirty="0" sz="1050" spc="-35" i="1">
                <a:latin typeface="Tahoma"/>
                <a:cs typeface="Tahoma"/>
              </a:rPr>
              <a:t>n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25" i="1">
                <a:latin typeface="Tahoma"/>
                <a:cs typeface="Tahoma"/>
              </a:rPr>
              <a:t>f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ado</a:t>
            </a:r>
            <a:r>
              <a:rPr dirty="0" sz="1050" spc="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importa</a:t>
            </a:r>
            <a:r>
              <a:rPr dirty="0" sz="1050" spc="-40" i="1">
                <a:latin typeface="Tahoma"/>
                <a:cs typeface="Tahoma"/>
              </a:rPr>
              <a:t>nc</a:t>
            </a:r>
            <a:r>
              <a:rPr dirty="0" sz="1050" spc="-25" i="1">
                <a:latin typeface="Tahoma"/>
                <a:cs typeface="Tahoma"/>
              </a:rPr>
              <a:t>ia</a:t>
            </a:r>
            <a:r>
              <a:rPr dirty="0" sz="1050" spc="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ese</a:t>
            </a:r>
            <a:r>
              <a:rPr dirty="0" sz="1050" spc="-30" i="1">
                <a:latin typeface="Tahoma"/>
                <a:cs typeface="Tahoma"/>
              </a:rPr>
              <a:t>nc</a:t>
            </a:r>
            <a:r>
              <a:rPr dirty="0" sz="1050" spc="-25" i="1">
                <a:latin typeface="Tahoma"/>
                <a:cs typeface="Tahoma"/>
              </a:rPr>
              <a:t>ial</a:t>
            </a:r>
            <a:r>
              <a:rPr dirty="0" sz="1050" spc="35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ristia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pues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60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un</a:t>
            </a:r>
            <a:r>
              <a:rPr dirty="0" sz="1050" spc="-30" i="1">
                <a:latin typeface="Tahoma"/>
                <a:cs typeface="Tahoma"/>
              </a:rPr>
              <a:t>ión</a:t>
            </a:r>
            <a:r>
              <a:rPr dirty="0" sz="1050" spc="15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amorosa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p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0" i="1">
                <a:latin typeface="Tahoma"/>
                <a:cs typeface="Tahoma"/>
              </a:rPr>
              <a:t>ra</a:t>
            </a:r>
            <a:r>
              <a:rPr dirty="0" sz="1050" spc="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siempre</a:t>
            </a:r>
            <a:endParaRPr sz="10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Cris</a:t>
            </a:r>
            <a:r>
              <a:rPr dirty="0" sz="1050" spc="-20" i="1">
                <a:latin typeface="Tahoma"/>
                <a:cs typeface="Tahoma"/>
              </a:rPr>
              <a:t>t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la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Igl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25" i="1">
                <a:latin typeface="Tahoma"/>
                <a:cs typeface="Tahoma"/>
              </a:rPr>
              <a:t>sia.</a:t>
            </a:r>
            <a:endParaRPr sz="10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504189"/>
            <a:ext cx="7226300" cy="22332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AI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ON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0" b="1">
                <a:latin typeface="Tahoma"/>
                <a:cs typeface="Tahoma"/>
              </a:rPr>
              <a:t>G</a:t>
            </a:r>
            <a:r>
              <a:rPr dirty="0" sz="1000" spc="-15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O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300"/>
              </a:lnSpc>
              <a:spcBef>
                <a:spcPts val="74"/>
              </a:spcBef>
            </a:pPr>
            <a:endParaRPr sz="1300"/>
          </a:p>
          <a:p>
            <a:pPr marL="12700">
              <a:lnSpc>
                <a:spcPct val="100000"/>
              </a:lnSpc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ez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stá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25" i="1">
                <a:latin typeface="Tahoma"/>
                <a:cs typeface="Tahoma"/>
              </a:rPr>
              <a:t>ó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pero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r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25" i="1">
                <a:latin typeface="Tahoma"/>
                <a:cs typeface="Tahoma"/>
              </a:rPr>
              <a:t>alid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d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Igl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sia.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1050" spc="-35" i="1">
                <a:latin typeface="Tahoma"/>
                <a:cs typeface="Tahoma"/>
              </a:rPr>
              <a:t>¿</a:t>
            </a:r>
            <a:r>
              <a:rPr dirty="0" sz="1050" spc="-35" i="1">
                <a:latin typeface="Tahoma"/>
                <a:cs typeface="Tahoma"/>
              </a:rPr>
              <a:t>Quién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es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sagr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do?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cr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stia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tr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ga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tot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lme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ombr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estado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lai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s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ser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casad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,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sa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15" i="1">
                <a:latin typeface="Tahoma"/>
                <a:cs typeface="Tahoma"/>
              </a:rPr>
              <a:t>r</a:t>
            </a:r>
            <a:r>
              <a:rPr dirty="0" sz="1050" spc="-35" i="1">
                <a:latin typeface="Tahoma"/>
                <a:cs typeface="Tahoma"/>
              </a:rPr>
              <a:t>dote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r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25" i="1">
                <a:latin typeface="Tahoma"/>
                <a:cs typeface="Tahoma"/>
              </a:rPr>
              <a:t>ligios</a:t>
            </a:r>
            <a:r>
              <a:rPr dirty="0" sz="1050" spc="-10" i="1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pero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0" i="1">
                <a:latin typeface="Tahoma"/>
                <a:cs typeface="Tahoma"/>
              </a:rPr>
              <a:t>s</a:t>
            </a:r>
            <a:r>
              <a:rPr dirty="0" sz="1050" spc="-35" i="1">
                <a:latin typeface="Tahoma"/>
                <a:cs typeface="Tahoma"/>
              </a:rPr>
              <a:t>agr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do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tot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lme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te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50" i="1">
                <a:latin typeface="Tahoma"/>
                <a:cs typeface="Tahoma"/>
              </a:rPr>
              <a:t>D</a:t>
            </a:r>
            <a:r>
              <a:rPr dirty="0" sz="1050" spc="-25" i="1">
                <a:latin typeface="Tahoma"/>
                <a:cs typeface="Tahoma"/>
              </a:rPr>
              <a:t>ios.</a:t>
            </a:r>
            <a:endParaRPr sz="10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1050" spc="-35" i="1">
                <a:latin typeface="Tahoma"/>
                <a:cs typeface="Tahoma"/>
              </a:rPr>
              <a:t>¿</a:t>
            </a:r>
            <a:r>
              <a:rPr dirty="0" sz="1050" spc="-40" i="1">
                <a:latin typeface="Tahoma"/>
                <a:cs typeface="Tahoma"/>
              </a:rPr>
              <a:t>Cómo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?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5">
                <a:latin typeface="Tahoma"/>
                <a:cs typeface="Tahoma"/>
              </a:rPr>
              <a:t>Siendo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50" spc="-5" i="1">
                <a:latin typeface="Tahoma"/>
                <a:cs typeface="Tahoma"/>
              </a:rPr>
              <a:t>l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30" i="1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testimo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io;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sal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entreg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f</a:t>
            </a:r>
            <a:r>
              <a:rPr dirty="0" sz="1050" spc="-40" i="1">
                <a:latin typeface="Tahoma"/>
                <a:cs typeface="Tahoma"/>
              </a:rPr>
              <a:t>erme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15" i="1">
                <a:latin typeface="Tahoma"/>
                <a:cs typeface="Tahoma"/>
              </a:rPr>
              <a:t>t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omp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omiso,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tr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tit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des.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ts val="1810"/>
              </a:lnSpc>
              <a:spcBef>
                <a:spcPts val="150"/>
              </a:spcBef>
            </a:pPr>
            <a:r>
              <a:rPr dirty="0" sz="1050" spc="-45" i="1">
                <a:latin typeface="Tahoma"/>
                <a:cs typeface="Tahoma"/>
              </a:rPr>
              <a:t>¿D</a:t>
            </a:r>
            <a:r>
              <a:rPr dirty="0" sz="1050" spc="-25" i="1">
                <a:latin typeface="Tahoma"/>
                <a:cs typeface="Tahoma"/>
              </a:rPr>
              <a:t>ó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85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desarrolla</a:t>
            </a:r>
            <a:r>
              <a:rPr dirty="0" sz="1000" spc="1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esta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?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alquier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otidia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0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ormal,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ir,</a:t>
            </a:r>
            <a:r>
              <a:rPr dirty="0" sz="1000" spc="135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desde</a:t>
            </a:r>
            <a:r>
              <a:rPr dirty="0" sz="1050" spc="80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la</a:t>
            </a:r>
            <a:r>
              <a:rPr dirty="0" sz="1050" spc="8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misma</a:t>
            </a:r>
            <a:r>
              <a:rPr dirty="0" sz="1050" spc="8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s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ie</a:t>
            </a:r>
            <a:r>
              <a:rPr dirty="0" sz="1050" spc="-25" i="1">
                <a:latin typeface="Tahoma"/>
                <a:cs typeface="Tahoma"/>
              </a:rPr>
              <a:t>d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25" i="1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tame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5">
                <a:latin typeface="Tahoma"/>
                <a:cs typeface="Tahoma"/>
              </a:rPr>
              <a:t> do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esite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testim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ristia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ermo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parr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quias,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200"/>
              </a:lnSpc>
              <a:spcBef>
                <a:spcPts val="1"/>
              </a:spcBef>
            </a:pPr>
            <a:endParaRPr sz="1200"/>
          </a:p>
          <a:p>
            <a:pPr marL="12700">
              <a:lnSpc>
                <a:spcPct val="100000"/>
              </a:lnSpc>
            </a:pPr>
            <a:r>
              <a:rPr dirty="0" sz="1050" spc="-50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es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el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solt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25" i="1">
                <a:latin typeface="Tahoma"/>
                <a:cs typeface="Tahoma"/>
              </a:rPr>
              <a:t>r</a:t>
            </a:r>
            <a:r>
              <a:rPr dirty="0" sz="1050" spc="-25" i="1">
                <a:latin typeface="Tahoma"/>
                <a:cs typeface="Tahoma"/>
              </a:rPr>
              <a:t>ó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quie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cas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rse,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el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que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no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q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30" i="1">
                <a:latin typeface="Tahoma"/>
                <a:cs typeface="Tahoma"/>
              </a:rPr>
              <a:t>iere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cas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0" i="1">
                <a:latin typeface="Tahoma"/>
                <a:cs typeface="Tahoma"/>
              </a:rPr>
              <a:t>rs</a:t>
            </a:r>
            <a:r>
              <a:rPr dirty="0" sz="1050" spc="-25" i="1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sí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pued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351789"/>
            <a:ext cx="4989195" cy="418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799080">
              <a:lnSpc>
                <a:spcPct val="100000"/>
              </a:lnSpc>
            </a:pPr>
            <a:r>
              <a:rPr dirty="0" sz="1000" spc="-10" b="1">
                <a:latin typeface="Tahoma"/>
                <a:cs typeface="Tahoma"/>
              </a:rPr>
              <a:t>VO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ION</a:t>
            </a:r>
            <a:r>
              <a:rPr dirty="0" sz="1000" b="1">
                <a:latin typeface="Tahoma"/>
                <a:cs typeface="Tahoma"/>
              </a:rPr>
              <a:t>  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DOT</a:t>
            </a:r>
            <a:r>
              <a:rPr dirty="0" sz="1000" spc="0" b="1">
                <a:latin typeface="Tahoma"/>
                <a:cs typeface="Tahoma"/>
              </a:rPr>
              <a:t>A</a:t>
            </a:r>
            <a:r>
              <a:rPr dirty="0" sz="1000" spc="-10" b="1">
                <a:latin typeface="Tahoma"/>
                <a:cs typeface="Tahoma"/>
              </a:rPr>
              <a:t>L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61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oge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h</a:t>
            </a:r>
            <a:r>
              <a:rPr dirty="0" sz="1050" spc="-40" i="1">
                <a:latin typeface="Tahoma"/>
                <a:cs typeface="Tahoma"/>
              </a:rPr>
              <a:t>ombr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30" i="1">
                <a:latin typeface="Tahoma"/>
                <a:cs typeface="Tahoma"/>
              </a:rPr>
              <a:t>s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15" i="1">
                <a:latin typeface="Tahoma"/>
                <a:cs typeface="Tahoma"/>
              </a:rPr>
              <a:t>r</a:t>
            </a:r>
            <a:r>
              <a:rPr dirty="0" sz="1050" spc="-35" i="1">
                <a:latin typeface="Tahoma"/>
                <a:cs typeface="Tahoma"/>
              </a:rPr>
              <a:t>males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an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íen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eblo.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1050" spc="-35" i="1">
                <a:latin typeface="Tahoma"/>
                <a:cs typeface="Tahoma"/>
              </a:rPr>
              <a:t>R</a:t>
            </a:r>
            <a:r>
              <a:rPr dirty="0" sz="1050" spc="-30" i="1">
                <a:latin typeface="Tahoma"/>
                <a:cs typeface="Tahoma"/>
              </a:rPr>
              <a:t>equisitos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erd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tes:</a:t>
            </a:r>
            <a:endParaRPr sz="1000">
              <a:latin typeface="Tahoma"/>
              <a:cs typeface="Tahoma"/>
            </a:endParaRPr>
          </a:p>
          <a:p>
            <a:pPr marL="277495" indent="-85090">
              <a:lnSpc>
                <a:spcPct val="100000"/>
              </a:lnSpc>
              <a:spcBef>
                <a:spcPts val="550"/>
              </a:spcBef>
              <a:buFont typeface="Tahoma"/>
              <a:buChar char="-"/>
              <a:tabLst>
                <a:tab pos="278130" algn="l"/>
              </a:tabLst>
            </a:pPr>
            <a:r>
              <a:rPr dirty="0" sz="1000" spc="-5">
                <a:latin typeface="Tahoma"/>
                <a:cs typeface="Tahoma"/>
              </a:rPr>
              <a:t>Ser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ombre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b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m</a:t>
            </a:r>
            <a:r>
              <a:rPr dirty="0" sz="1050" spc="-35" i="1">
                <a:latin typeface="Tahoma"/>
                <a:cs typeface="Tahoma"/>
              </a:rPr>
              <a:t>aduro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ristia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endParaRPr sz="1000">
              <a:latin typeface="Tahoma"/>
              <a:cs typeface="Tahoma"/>
            </a:endParaRPr>
          </a:p>
          <a:p>
            <a:pPr marL="277495" indent="-85090">
              <a:lnSpc>
                <a:spcPct val="100000"/>
              </a:lnSpc>
              <a:spcBef>
                <a:spcPts val="555"/>
              </a:spcBef>
              <a:buFont typeface="Tahoma"/>
              <a:buChar char="-"/>
              <a:tabLst>
                <a:tab pos="278130" algn="l"/>
              </a:tabLst>
            </a:pPr>
            <a:r>
              <a:rPr dirty="0" sz="1000" spc="-5">
                <a:latin typeface="Tahoma"/>
                <a:cs typeface="Tahoma"/>
              </a:rPr>
              <a:t>Adquirir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50" spc="-15" i="1">
                <a:latin typeface="Tahoma"/>
                <a:cs typeface="Tahoma"/>
              </a:rPr>
              <a:t>f</a:t>
            </a:r>
            <a:r>
              <a:rPr dirty="0" sz="1050" spc="-40" i="1">
                <a:latin typeface="Tahoma"/>
                <a:cs typeface="Tahoma"/>
              </a:rPr>
              <a:t>orma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25" i="1">
                <a:latin typeface="Tahoma"/>
                <a:cs typeface="Tahoma"/>
              </a:rPr>
              <a:t>ó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teológi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para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or.</a:t>
            </a:r>
            <a:endParaRPr sz="1000">
              <a:latin typeface="Tahoma"/>
              <a:cs typeface="Tahoma"/>
            </a:endParaRPr>
          </a:p>
          <a:p>
            <a:pPr marL="277495" indent="-85090">
              <a:lnSpc>
                <a:spcPct val="100000"/>
              </a:lnSpc>
              <a:spcBef>
                <a:spcPts val="550"/>
              </a:spcBef>
              <a:buFont typeface="Tahoma"/>
              <a:buChar char="-"/>
              <a:tabLst>
                <a:tab pos="278130" algn="l"/>
              </a:tabLst>
            </a:pP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ibir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sa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r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45" i="1">
                <a:latin typeface="Tahoma"/>
                <a:cs typeface="Tahoma"/>
              </a:rPr>
              <a:t>me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to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del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ord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Im</a:t>
            </a:r>
            <a:r>
              <a:rPr dirty="0" sz="1050" spc="-25" i="1">
                <a:latin typeface="Tahoma"/>
                <a:cs typeface="Tahoma"/>
              </a:rPr>
              <a:t>p</a:t>
            </a:r>
            <a:r>
              <a:rPr dirty="0" sz="1050" spc="-30" i="1">
                <a:latin typeface="Tahoma"/>
                <a:cs typeface="Tahoma"/>
              </a:rPr>
              <a:t>osi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35" i="1">
                <a:latin typeface="Tahoma"/>
                <a:cs typeface="Tahoma"/>
              </a:rPr>
              <a:t>ón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ma</a:t>
            </a:r>
            <a:r>
              <a:rPr dirty="0" sz="1050" spc="-35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30" i="1">
                <a:latin typeface="Tahoma"/>
                <a:cs typeface="Tahoma"/>
              </a:rPr>
              <a:t>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Or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25" i="1">
                <a:latin typeface="Tahoma"/>
                <a:cs typeface="Tahoma"/>
              </a:rPr>
              <a:t>ó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c</a:t>
            </a:r>
            <a:r>
              <a:rPr dirty="0" sz="1050" spc="-30" i="1">
                <a:latin typeface="Tahoma"/>
                <a:cs typeface="Tahoma"/>
              </a:rPr>
              <a:t>o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sagr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25" i="1">
                <a:latin typeface="Tahoma"/>
                <a:cs typeface="Tahoma"/>
              </a:rPr>
              <a:t>ó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0" i="1">
                <a:latin typeface="Tahoma"/>
                <a:cs typeface="Tahoma"/>
              </a:rPr>
              <a:t>.</a:t>
            </a:r>
            <a:endParaRPr sz="1050">
              <a:latin typeface="Tahoma"/>
              <a:cs typeface="Tahoma"/>
            </a:endParaRPr>
          </a:p>
          <a:p>
            <a:pPr marL="12700" marR="986155">
              <a:lnSpc>
                <a:spcPct val="147800"/>
              </a:lnSpc>
              <a:spcBef>
                <a:spcPts val="850"/>
              </a:spcBef>
            </a:pP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sa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r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45" i="1">
                <a:latin typeface="Tahoma"/>
                <a:cs typeface="Tahoma"/>
              </a:rPr>
              <a:t>me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to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del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ord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pri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0" i="1">
                <a:latin typeface="Tahoma"/>
                <a:cs typeface="Tahoma"/>
              </a:rPr>
              <a:t>ar</a:t>
            </a:r>
            <a:r>
              <a:rPr dirty="0" sz="1050" spc="-30" i="1">
                <a:latin typeface="Tahoma"/>
                <a:cs typeface="Tahoma"/>
              </a:rPr>
              <a:t>á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0" i="1">
                <a:latin typeface="Tahoma"/>
                <a:cs typeface="Tahoma"/>
              </a:rPr>
              <a:t>te</a:t>
            </a:r>
            <a:r>
              <a:rPr dirty="0" sz="1050" spc="-20" i="1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erdote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C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terísti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erdo</a:t>
            </a:r>
            <a:r>
              <a:rPr dirty="0" sz="1000" spc="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io:</a:t>
            </a:r>
            <a:endParaRPr sz="1000">
              <a:latin typeface="Tahoma"/>
              <a:cs typeface="Tahoma"/>
            </a:endParaRPr>
          </a:p>
          <a:p>
            <a:pPr lvl="1" marL="554990" indent="-85090">
              <a:lnSpc>
                <a:spcPct val="100000"/>
              </a:lnSpc>
              <a:spcBef>
                <a:spcPts val="560"/>
              </a:spcBef>
              <a:buSzPct val="95238"/>
              <a:buFont typeface="Tahoma"/>
              <a:buChar char="-"/>
              <a:tabLst>
                <a:tab pos="555625" algn="l"/>
              </a:tabLst>
            </a:pPr>
            <a:r>
              <a:rPr dirty="0" sz="1050" spc="-50" i="1">
                <a:latin typeface="Tahoma"/>
                <a:cs typeface="Tahoma"/>
              </a:rPr>
              <a:t>T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25" i="1">
                <a:latin typeface="Tahoma"/>
                <a:cs typeface="Tahoma"/>
              </a:rPr>
              <a:t>d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p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0" i="1">
                <a:latin typeface="Tahoma"/>
                <a:cs typeface="Tahoma"/>
              </a:rPr>
              <a:t>ra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todos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(celib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disp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d).</a:t>
            </a:r>
            <a:endParaRPr sz="1000">
              <a:latin typeface="Tahoma"/>
              <a:cs typeface="Tahoma"/>
            </a:endParaRPr>
          </a:p>
          <a:p>
            <a:pPr lvl="1" marL="554990" indent="-85090">
              <a:lnSpc>
                <a:spcPct val="100000"/>
              </a:lnSpc>
              <a:spcBef>
                <a:spcPts val="550"/>
              </a:spcBef>
              <a:buSzPct val="95238"/>
              <a:buFont typeface="Tahoma"/>
              <a:buChar char="-"/>
              <a:tabLst>
                <a:tab pos="555625" algn="l"/>
              </a:tabLst>
            </a:pPr>
            <a:r>
              <a:rPr dirty="0" sz="1050" spc="-35" i="1">
                <a:latin typeface="Tahoma"/>
                <a:cs typeface="Tahoma"/>
              </a:rPr>
              <a:t>R</a:t>
            </a:r>
            <a:r>
              <a:rPr dirty="0" sz="1050" spc="-35" i="1">
                <a:latin typeface="Tahoma"/>
                <a:cs typeface="Tahoma"/>
              </a:rPr>
              <a:t>epr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se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tar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Cristo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Igl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sia.</a:t>
            </a:r>
            <a:endParaRPr sz="1000">
              <a:latin typeface="Tahoma"/>
              <a:cs typeface="Tahoma"/>
            </a:endParaRPr>
          </a:p>
          <a:p>
            <a:pPr lvl="1" marL="554990" indent="-85090">
              <a:lnSpc>
                <a:spcPct val="100000"/>
              </a:lnSpc>
              <a:spcBef>
                <a:spcPts val="540"/>
              </a:spcBef>
              <a:buSzPct val="95238"/>
              <a:buFont typeface="Tahoma"/>
              <a:buChar char="-"/>
              <a:tabLst>
                <a:tab pos="555625" algn="l"/>
              </a:tabLst>
            </a:pPr>
            <a:r>
              <a:rPr dirty="0" sz="1050" spc="-30" i="1">
                <a:latin typeface="Tahoma"/>
                <a:cs typeface="Tahoma"/>
              </a:rPr>
              <a:t>Pr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25" i="1">
                <a:latin typeface="Tahoma"/>
                <a:cs typeface="Tahoma"/>
              </a:rPr>
              <a:t>sidir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se</a:t>
            </a:r>
            <a:r>
              <a:rPr dirty="0" sz="1050" spc="-10" i="1">
                <a:latin typeface="Tahoma"/>
                <a:cs typeface="Tahoma"/>
              </a:rPr>
              <a:t>r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20" i="1">
                <a:latin typeface="Tahoma"/>
                <a:cs typeface="Tahoma"/>
              </a:rPr>
              <a:t>ir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d.</a:t>
            </a:r>
            <a:endParaRPr sz="1000">
              <a:latin typeface="Tahoma"/>
              <a:cs typeface="Tahoma"/>
            </a:endParaRPr>
          </a:p>
          <a:p>
            <a:pPr lvl="1" marL="554990" indent="-85090">
              <a:lnSpc>
                <a:spcPct val="100000"/>
              </a:lnSpc>
              <a:spcBef>
                <a:spcPts val="550"/>
              </a:spcBef>
              <a:buSzPct val="95238"/>
              <a:buFont typeface="Tahoma"/>
              <a:buChar char="-"/>
              <a:tabLst>
                <a:tab pos="555625" algn="l"/>
              </a:tabLst>
            </a:pPr>
            <a:r>
              <a:rPr dirty="0" sz="1050" spc="-35" i="1">
                <a:latin typeface="Tahoma"/>
                <a:cs typeface="Tahoma"/>
              </a:rPr>
              <a:t>Ora</a:t>
            </a:r>
            <a:r>
              <a:rPr dirty="0" sz="1050" spc="-20" i="1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exp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ios.</a:t>
            </a:r>
            <a:endParaRPr sz="1000">
              <a:latin typeface="Tahoma"/>
              <a:cs typeface="Tahoma"/>
            </a:endParaRPr>
          </a:p>
          <a:p>
            <a:pPr lvl="1">
              <a:lnSpc>
                <a:spcPts val="500"/>
              </a:lnSpc>
              <a:spcBef>
                <a:spcPts val="17"/>
              </a:spcBef>
              <a:buFont typeface="Tahoma"/>
              <a:buChar char="-"/>
            </a:pPr>
            <a:endParaRPr sz="500"/>
          </a:p>
          <a:p>
            <a:pPr lvl="1">
              <a:lnSpc>
                <a:spcPts val="1000"/>
              </a:lnSpc>
              <a:buFont typeface="Tahoma"/>
              <a:buChar char="-"/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erdote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strum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:</a:t>
            </a:r>
            <a:endParaRPr sz="1000">
              <a:latin typeface="Tahoma"/>
              <a:cs typeface="Tahoma"/>
            </a:endParaRPr>
          </a:p>
          <a:p>
            <a:pPr lvl="1" marL="554990" indent="-85090">
              <a:lnSpc>
                <a:spcPct val="100000"/>
              </a:lnSpc>
              <a:spcBef>
                <a:spcPts val="560"/>
              </a:spcBef>
              <a:buFont typeface="Tahoma"/>
              <a:buChar char="-"/>
              <a:tabLst>
                <a:tab pos="555625" algn="l"/>
              </a:tabLst>
            </a:pP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lebr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u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arist</a:t>
            </a:r>
            <a:r>
              <a:rPr dirty="0" sz="1050" spc="-5" i="1">
                <a:latin typeface="Tahoma"/>
                <a:cs typeface="Tahoma"/>
              </a:rPr>
              <a:t>í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isa).</a:t>
            </a:r>
            <a:endParaRPr sz="1000">
              <a:latin typeface="Tahoma"/>
              <a:cs typeface="Tahoma"/>
            </a:endParaRPr>
          </a:p>
          <a:p>
            <a:pPr lvl="1" marL="554990" indent="-85090">
              <a:lnSpc>
                <a:spcPct val="100000"/>
              </a:lnSpc>
              <a:spcBef>
                <a:spcPts val="540"/>
              </a:spcBef>
              <a:buFont typeface="Tahoma"/>
              <a:buChar char="-"/>
              <a:tabLst>
                <a:tab pos="555625" algn="l"/>
              </a:tabLst>
            </a:pPr>
            <a:r>
              <a:rPr dirty="0" sz="1000" spc="-10">
                <a:latin typeface="Tahoma"/>
                <a:cs typeface="Tahoma"/>
              </a:rPr>
              <a:t>Admi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istr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Perd</a:t>
            </a:r>
            <a:r>
              <a:rPr dirty="0" sz="1050" spc="-25" i="1">
                <a:latin typeface="Tahoma"/>
                <a:cs typeface="Tahoma"/>
              </a:rPr>
              <a:t>ó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(co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esió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)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lvl="1" marL="554990" indent="-85090">
              <a:lnSpc>
                <a:spcPct val="100000"/>
              </a:lnSpc>
              <a:spcBef>
                <a:spcPts val="550"/>
              </a:spcBef>
              <a:buFont typeface="Tahoma"/>
              <a:buChar char="-"/>
              <a:tabLst>
                <a:tab pos="555625" algn="l"/>
              </a:tabLst>
            </a:pP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terpreta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expl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Palabra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50" i="1">
                <a:latin typeface="Tahoma"/>
                <a:cs typeface="Tahoma"/>
              </a:rPr>
              <a:t>D</a:t>
            </a:r>
            <a:r>
              <a:rPr dirty="0" sz="1050" spc="-30" i="1">
                <a:latin typeface="Tahoma"/>
                <a:cs typeface="Tahoma"/>
              </a:rPr>
              <a:t>ios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lvl="1" marL="554990" indent="-85090">
              <a:lnSpc>
                <a:spcPct val="100000"/>
              </a:lnSpc>
              <a:spcBef>
                <a:spcPts val="555"/>
              </a:spcBef>
              <a:buSzPct val="95238"/>
              <a:buFont typeface="Tahoma"/>
              <a:buChar char="-"/>
              <a:tabLst>
                <a:tab pos="555625" algn="l"/>
              </a:tabLst>
            </a:pPr>
            <a:r>
              <a:rPr dirty="0" sz="1050" spc="-30" i="1">
                <a:latin typeface="Tahoma"/>
                <a:cs typeface="Tahoma"/>
              </a:rPr>
              <a:t>Pastor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-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G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25" i="1">
                <a:latin typeface="Tahoma"/>
                <a:cs typeface="Tahoma"/>
              </a:rPr>
              <a:t>ía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estra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e.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504189"/>
            <a:ext cx="7222490" cy="3614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10919">
              <a:lnSpc>
                <a:spcPct val="100000"/>
              </a:lnSpc>
            </a:pPr>
            <a:r>
              <a:rPr dirty="0" sz="1000" spc="-10" b="1">
                <a:latin typeface="Tahoma"/>
                <a:cs typeface="Tahoma"/>
              </a:rPr>
              <a:t>VO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ION</a:t>
            </a:r>
            <a:r>
              <a:rPr dirty="0" sz="1000" b="1">
                <a:latin typeface="Tahoma"/>
                <a:cs typeface="Tahoma"/>
              </a:rPr>
              <a:t>  </a:t>
            </a:r>
            <a:r>
              <a:rPr dirty="0" sz="1000" b="1">
                <a:latin typeface="Tahoma"/>
                <a:cs typeface="Tahoma"/>
              </a:rPr>
              <a:t>V</a:t>
            </a:r>
            <a:r>
              <a:rPr dirty="0" sz="1000" spc="-10" b="1">
                <a:latin typeface="Tahoma"/>
                <a:cs typeface="Tahoma"/>
              </a:rPr>
              <a:t>IDA</a:t>
            </a:r>
            <a:r>
              <a:rPr dirty="0" sz="1000" b="1">
                <a:latin typeface="Tahoma"/>
                <a:cs typeface="Tahoma"/>
              </a:rPr>
              <a:t>  </a:t>
            </a:r>
            <a:r>
              <a:rPr dirty="0" sz="1000" spc="-5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GIO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spc="-10" b="1">
                <a:latin typeface="Tahoma"/>
                <a:cs typeface="Tahoma"/>
              </a:rPr>
              <a:t>A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74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llama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h</a:t>
            </a:r>
            <a:r>
              <a:rPr dirty="0" sz="1050" spc="-40" i="1">
                <a:latin typeface="Tahoma"/>
                <a:cs typeface="Tahoma"/>
              </a:rPr>
              <a:t>ombr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30" i="1">
                <a:latin typeface="Tahoma"/>
                <a:cs typeface="Tahoma"/>
              </a:rPr>
              <a:t>s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55" i="1">
                <a:latin typeface="Tahoma"/>
                <a:cs typeface="Tahoma"/>
              </a:rPr>
              <a:t>m</a:t>
            </a:r>
            <a:r>
              <a:rPr dirty="0" sz="1050" spc="-35" i="1">
                <a:latin typeface="Tahoma"/>
                <a:cs typeface="Tahoma"/>
              </a:rPr>
              <a:t>u</a:t>
            </a:r>
            <a:r>
              <a:rPr dirty="0" sz="1050" spc="-25" i="1">
                <a:latin typeface="Tahoma"/>
                <a:cs typeface="Tahoma"/>
              </a:rPr>
              <a:t>j</a:t>
            </a:r>
            <a:r>
              <a:rPr dirty="0" sz="1050" spc="-30" i="1">
                <a:latin typeface="Tahoma"/>
                <a:cs typeface="Tahoma"/>
              </a:rPr>
              <a:t>er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30" i="1">
                <a:latin typeface="Tahoma"/>
                <a:cs typeface="Tahoma"/>
              </a:rPr>
              <a:t>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seguirle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esti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propio.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testig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30" i="1">
                <a:latin typeface="Tahoma"/>
                <a:cs typeface="Tahoma"/>
              </a:rPr>
              <a:t>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d</a:t>
            </a:r>
            <a:r>
              <a:rPr dirty="0" sz="1050" spc="-25" i="1">
                <a:latin typeface="Tahoma"/>
                <a:cs typeface="Tahoma"/>
              </a:rPr>
              <a:t>el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R</a:t>
            </a:r>
            <a:r>
              <a:rPr dirty="0" sz="1050" spc="-25" i="1">
                <a:latin typeface="Tahoma"/>
                <a:cs typeface="Tahoma"/>
              </a:rPr>
              <a:t>ei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otros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30" i="1">
                <a:latin typeface="Tahoma"/>
                <a:cs typeface="Tahoma"/>
              </a:rPr>
              <a:t>alores.</a:t>
            </a:r>
            <a:endParaRPr sz="1050">
              <a:latin typeface="Tahoma"/>
              <a:cs typeface="Tahoma"/>
            </a:endParaRPr>
          </a:p>
          <a:p>
            <a:pPr>
              <a:lnSpc>
                <a:spcPts val="500"/>
              </a:lnSpc>
              <a:spcBef>
                <a:spcPts val="1"/>
              </a:spcBef>
            </a:pPr>
            <a:endParaRPr sz="50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Eleme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iale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endParaRPr sz="10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565"/>
              </a:spcBef>
            </a:pPr>
            <a:r>
              <a:rPr dirty="0" sz="1050" spc="-35" i="1">
                <a:latin typeface="Tahoma"/>
                <a:cs typeface="Tahoma"/>
              </a:rPr>
              <a:t>Votos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(promesa):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Pobr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30" i="1">
                <a:latin typeface="Tahoma"/>
                <a:cs typeface="Tahoma"/>
              </a:rPr>
              <a:t>z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propio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(s</a:t>
            </a:r>
            <a:r>
              <a:rPr dirty="0" sz="1000" spc="-5">
                <a:latin typeface="Tahoma"/>
                <a:cs typeface="Tahoma"/>
              </a:rPr>
              <a:t>en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illez).</a:t>
            </a:r>
            <a:endParaRPr sz="1000">
              <a:latin typeface="Tahoma"/>
              <a:cs typeface="Tahoma"/>
            </a:endParaRPr>
          </a:p>
          <a:p>
            <a:pPr marL="1456055">
              <a:lnSpc>
                <a:spcPct val="100000"/>
              </a:lnSpc>
              <a:spcBef>
                <a:spcPts val="550"/>
              </a:spcBef>
            </a:pPr>
            <a:r>
              <a:rPr dirty="0" sz="1050" spc="-35" i="1">
                <a:latin typeface="Tahoma"/>
                <a:cs typeface="Tahoma"/>
              </a:rPr>
              <a:t>Obedie</a:t>
            </a:r>
            <a:r>
              <a:rPr dirty="0" sz="1050" spc="-40" i="1">
                <a:latin typeface="Tahoma"/>
                <a:cs typeface="Tahoma"/>
              </a:rPr>
              <a:t>nc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dis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ot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l.</a:t>
            </a:r>
            <a:endParaRPr sz="1000">
              <a:latin typeface="Tahoma"/>
              <a:cs typeface="Tahoma"/>
            </a:endParaRPr>
          </a:p>
          <a:p>
            <a:pPr marL="1456055">
              <a:lnSpc>
                <a:spcPct val="100000"/>
              </a:lnSpc>
              <a:spcBef>
                <a:spcPts val="550"/>
              </a:spcBef>
            </a:pPr>
            <a:r>
              <a:rPr dirty="0" sz="1050" spc="-40" i="1">
                <a:latin typeface="Tahoma"/>
                <a:cs typeface="Tahoma"/>
              </a:rPr>
              <a:t>C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25" i="1">
                <a:latin typeface="Tahoma"/>
                <a:cs typeface="Tahoma"/>
              </a:rPr>
              <a:t>stid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ers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l.</a:t>
            </a:r>
            <a:endParaRPr sz="10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550"/>
              </a:spcBef>
            </a:pPr>
            <a:r>
              <a:rPr dirty="0" sz="1000" spc="-5">
                <a:latin typeface="Tahoma"/>
                <a:cs typeface="Tahoma"/>
              </a:rPr>
              <a:t>Vi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45" i="1">
                <a:latin typeface="Tahoma"/>
                <a:cs typeface="Tahoma"/>
              </a:rPr>
              <a:t>m</a:t>
            </a:r>
            <a:r>
              <a:rPr dirty="0" sz="1050" spc="-45" i="1">
                <a:latin typeface="Tahoma"/>
                <a:cs typeface="Tahoma"/>
              </a:rPr>
              <a:t>un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35" i="1">
                <a:latin typeface="Tahoma"/>
                <a:cs typeface="Tahoma"/>
              </a:rPr>
              <a:t>d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amilia.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00"/>
              </a:lnSpc>
              <a:spcBef>
                <a:spcPts val="3"/>
              </a:spcBef>
            </a:pPr>
            <a:endParaRPr sz="50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rmas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ligi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sa:</a:t>
            </a:r>
            <a:endParaRPr sz="1000">
              <a:latin typeface="Tahoma"/>
              <a:cs typeface="Tahoma"/>
            </a:endParaRPr>
          </a:p>
          <a:p>
            <a:pPr marL="192405" marR="6350" indent="-179705">
              <a:lnSpc>
                <a:spcPts val="1810"/>
              </a:lnSpc>
              <a:spcBef>
                <a:spcPts val="160"/>
              </a:spcBef>
              <a:buFont typeface="Tahoma"/>
              <a:buChar char="-"/>
              <a:tabLst>
                <a:tab pos="107314" algn="l"/>
              </a:tabLst>
            </a:pPr>
            <a:r>
              <a:rPr dirty="0" sz="1050" spc="-30" i="1">
                <a:latin typeface="Tahoma"/>
                <a:cs typeface="Tahoma"/>
              </a:rPr>
              <a:t>Vida</a:t>
            </a:r>
            <a:r>
              <a:rPr dirty="0" sz="1050" spc="5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templ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25" i="1">
                <a:latin typeface="Tahoma"/>
                <a:cs typeface="Tahoma"/>
              </a:rPr>
              <a:t>t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20" i="1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Orar</a:t>
            </a:r>
            <a:r>
              <a:rPr dirty="0" sz="1050" spc="70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todos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Ser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test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gos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tr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0" i="1">
                <a:latin typeface="Tahoma"/>
                <a:cs typeface="Tahoma"/>
              </a:rPr>
              <a:t>s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0" i="1">
                <a:latin typeface="Tahoma"/>
                <a:cs typeface="Tahoma"/>
              </a:rPr>
              <a:t>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ia</a:t>
            </a:r>
            <a:r>
              <a:rPr dirty="0" sz="1050" spc="7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6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0" i="1">
                <a:latin typeface="Tahoma"/>
                <a:cs typeface="Tahoma"/>
              </a:rPr>
              <a:t>erca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ía</a:t>
            </a:r>
            <a:r>
              <a:rPr dirty="0" sz="1050" spc="70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ios.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templ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impr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dible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Igl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sia</a:t>
            </a:r>
            <a:endParaRPr sz="1000">
              <a:latin typeface="Tahoma"/>
              <a:cs typeface="Tahoma"/>
            </a:endParaRPr>
          </a:p>
          <a:p>
            <a:pPr marL="97790" indent="-85090">
              <a:lnSpc>
                <a:spcPct val="100000"/>
              </a:lnSpc>
              <a:spcBef>
                <a:spcPts val="400"/>
              </a:spcBef>
              <a:buFont typeface="Tahoma"/>
              <a:buChar char="-"/>
              <a:tabLst>
                <a:tab pos="98425" algn="l"/>
              </a:tabLst>
            </a:pPr>
            <a:r>
              <a:rPr dirty="0" sz="1050" spc="-30" i="1">
                <a:latin typeface="Tahoma"/>
                <a:cs typeface="Tahoma"/>
              </a:rPr>
              <a:t>Vida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Activ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ombr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40" i="1">
                <a:latin typeface="Tahoma"/>
                <a:cs typeface="Tahoma"/>
              </a:rPr>
              <a:t>ombre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la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30" i="1">
                <a:latin typeface="Tahoma"/>
                <a:cs typeface="Tahoma"/>
              </a:rPr>
              <a:t>glesia,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espe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ialme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0" i="1">
                <a:latin typeface="Tahoma"/>
                <a:cs typeface="Tahoma"/>
              </a:rPr>
              <a:t>esitados.</a:t>
            </a:r>
            <a:endParaRPr sz="1050">
              <a:latin typeface="Tahoma"/>
              <a:cs typeface="Tahoma"/>
            </a:endParaRPr>
          </a:p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órd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ligi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sas:</a:t>
            </a:r>
            <a:endParaRPr sz="1000">
              <a:latin typeface="Tahoma"/>
              <a:cs typeface="Tahoma"/>
            </a:endParaRPr>
          </a:p>
          <a:p>
            <a:pPr marL="192405">
              <a:lnSpc>
                <a:spcPct val="100000"/>
              </a:lnSpc>
              <a:spcBef>
                <a:spcPts val="560"/>
              </a:spcBef>
            </a:pPr>
            <a:r>
              <a:rPr dirty="0" sz="1050" spc="-40" i="1">
                <a:latin typeface="Tahoma"/>
                <a:cs typeface="Tahoma"/>
              </a:rPr>
              <a:t>L</a:t>
            </a:r>
            <a:r>
              <a:rPr dirty="0" sz="1050" spc="-25" i="1">
                <a:latin typeface="Tahoma"/>
                <a:cs typeface="Tahoma"/>
              </a:rPr>
              <a:t>ai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0" i="1">
                <a:latin typeface="Tahoma"/>
                <a:cs typeface="Tahoma"/>
              </a:rPr>
              <a:t>ale</a:t>
            </a:r>
            <a:r>
              <a:rPr dirty="0" sz="1050" spc="-25" i="1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erma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erma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92405">
              <a:lnSpc>
                <a:spcPct val="100000"/>
              </a:lnSpc>
              <a:spcBef>
                <a:spcPts val="550"/>
              </a:spcBef>
            </a:pPr>
            <a:r>
              <a:rPr dirty="0" sz="1050" spc="-30" i="1">
                <a:latin typeface="Tahoma"/>
                <a:cs typeface="Tahoma"/>
              </a:rPr>
              <a:t>Clericale</a:t>
            </a:r>
            <a:r>
              <a:rPr dirty="0" sz="1050" spc="-25" i="1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pued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ez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herma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ot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350773"/>
            <a:ext cx="7223759" cy="4547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">
              <a:lnSpc>
                <a:spcPct val="100000"/>
              </a:lnSpc>
            </a:pPr>
            <a:r>
              <a:rPr dirty="0" sz="1200" spc="-5" b="1">
                <a:latin typeface="Tahoma"/>
                <a:cs typeface="Tahoma"/>
              </a:rPr>
              <a:t>I</a:t>
            </a:r>
            <a:r>
              <a:rPr dirty="0" sz="1200" b="1">
                <a:latin typeface="Tahoma"/>
                <a:cs typeface="Tahoma"/>
              </a:rPr>
              <a:t>N</a:t>
            </a:r>
            <a:r>
              <a:rPr dirty="0" sz="1200" spc="-5" b="1">
                <a:latin typeface="Tahoma"/>
                <a:cs typeface="Tahoma"/>
              </a:rPr>
              <a:t>T</a:t>
            </a:r>
            <a:r>
              <a:rPr dirty="0" sz="1200" b="1">
                <a:latin typeface="Tahoma"/>
                <a:cs typeface="Tahoma"/>
              </a:rPr>
              <a:t>ERPEL</a:t>
            </a:r>
            <a:r>
              <a:rPr dirty="0" sz="1200" spc="-10" b="1">
                <a:latin typeface="Tahoma"/>
                <a:cs typeface="Tahoma"/>
              </a:rPr>
              <a:t>A</a:t>
            </a:r>
            <a:r>
              <a:rPr dirty="0" sz="1200" b="1">
                <a:latin typeface="Tahoma"/>
                <a:cs typeface="Tahoma"/>
              </a:rPr>
              <a:t>C</a:t>
            </a:r>
            <a:r>
              <a:rPr dirty="0" sz="1200" spc="-5" b="1">
                <a:latin typeface="Tahoma"/>
                <a:cs typeface="Tahoma"/>
              </a:rPr>
              <a:t>I</a:t>
            </a:r>
            <a:r>
              <a:rPr dirty="0" sz="1200" b="1">
                <a:latin typeface="Tahoma"/>
                <a:cs typeface="Tahoma"/>
              </a:rPr>
              <a:t>ON </a:t>
            </a:r>
            <a:r>
              <a:rPr dirty="0" sz="1200" spc="-10" b="1">
                <a:latin typeface="Tahoma"/>
                <a:cs typeface="Tahoma"/>
              </a:rPr>
              <a:t> </a:t>
            </a:r>
            <a:r>
              <a:rPr dirty="0" sz="1200" b="1">
                <a:latin typeface="Tahoma"/>
                <a:cs typeface="Tahoma"/>
              </a:rPr>
              <a:t>PER</a:t>
            </a:r>
            <a:r>
              <a:rPr dirty="0" sz="1200" spc="-5" b="1">
                <a:latin typeface="Tahoma"/>
                <a:cs typeface="Tahoma"/>
              </a:rPr>
              <a:t>S</a:t>
            </a:r>
            <a:r>
              <a:rPr dirty="0" sz="1200" b="1">
                <a:latin typeface="Tahoma"/>
                <a:cs typeface="Tahoma"/>
              </a:rPr>
              <a:t>ON</a:t>
            </a:r>
            <a:r>
              <a:rPr dirty="0" sz="1200" spc="-10" b="1">
                <a:latin typeface="Tahoma"/>
                <a:cs typeface="Tahoma"/>
              </a:rPr>
              <a:t>A</a:t>
            </a:r>
            <a:r>
              <a:rPr dirty="0" sz="1200" b="1">
                <a:latin typeface="Tahoma"/>
                <a:cs typeface="Tahoma"/>
              </a:rPr>
              <a:t>L</a:t>
            </a:r>
            <a:endParaRPr sz="1200">
              <a:latin typeface="Tahoma"/>
              <a:cs typeface="Tahoma"/>
            </a:endParaRPr>
          </a:p>
          <a:p>
            <a:pPr>
              <a:lnSpc>
                <a:spcPts val="1150"/>
              </a:lnSpc>
              <a:spcBef>
                <a:spcPts val="20"/>
              </a:spcBef>
            </a:pPr>
            <a:endParaRPr sz="1150"/>
          </a:p>
          <a:p>
            <a:pPr marL="12700">
              <a:lnSpc>
                <a:spcPts val="1230"/>
              </a:lnSpc>
            </a:pPr>
            <a:r>
              <a:rPr dirty="0" sz="1050" spc="-50" i="1">
                <a:latin typeface="Tahoma"/>
                <a:cs typeface="Tahoma"/>
              </a:rPr>
              <a:t>T</a:t>
            </a:r>
            <a:r>
              <a:rPr dirty="0" sz="1050" spc="-35" i="1">
                <a:latin typeface="Tahoma"/>
                <a:cs typeface="Tahoma"/>
              </a:rPr>
              <a:t>od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0" i="1">
                <a:latin typeface="Tahoma"/>
                <a:cs typeface="Tahoma"/>
              </a:rPr>
              <a:t>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p</a:t>
            </a:r>
            <a:r>
              <a:rPr dirty="0" sz="1050" spc="-15" i="1">
                <a:latin typeface="Tahoma"/>
                <a:cs typeface="Tahoma"/>
              </a:rPr>
              <a:t>r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0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den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50" i="1">
                <a:latin typeface="Tahoma"/>
                <a:cs typeface="Tahoma"/>
              </a:rPr>
              <a:t>D</a:t>
            </a:r>
            <a:r>
              <a:rPr dirty="0" sz="1050" spc="-25" i="1">
                <a:latin typeface="Tahoma"/>
                <a:cs typeface="Tahoma"/>
              </a:rPr>
              <a:t>io</a:t>
            </a:r>
            <a:r>
              <a:rPr dirty="0" sz="1050" spc="-15" i="1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0" i="1">
                <a:latin typeface="Tahoma"/>
                <a:cs typeface="Tahoma"/>
              </a:rPr>
              <a:t>e</a:t>
            </a:r>
            <a:r>
              <a:rPr dirty="0" sz="1050" spc="-25" i="1">
                <a:latin typeface="Tahoma"/>
                <a:cs typeface="Tahoma"/>
              </a:rPr>
              <a:t>sari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0" i="1">
                <a:latin typeface="Tahoma"/>
                <a:cs typeface="Tahoma"/>
              </a:rPr>
              <a:t>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igual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25" i="1">
                <a:latin typeface="Tahoma"/>
                <a:cs typeface="Tahoma"/>
              </a:rPr>
              <a:t>s.</a:t>
            </a:r>
            <a:endParaRPr sz="1050">
              <a:latin typeface="Tahoma"/>
              <a:cs typeface="Tahoma"/>
            </a:endParaRPr>
          </a:p>
          <a:p>
            <a:pPr marL="12700">
              <a:lnSpc>
                <a:spcPts val="1230"/>
              </a:lnSpc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lib</a:t>
            </a:r>
            <a:r>
              <a:rPr dirty="0" sz="1050" spc="-15" i="1">
                <a:latin typeface="Tahoma"/>
                <a:cs typeface="Tahoma"/>
              </a:rPr>
              <a:t>r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elegir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mía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propia.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1050" spc="-35" i="1">
                <a:latin typeface="Tahoma"/>
                <a:cs typeface="Tahoma"/>
              </a:rPr>
              <a:t>¿</a:t>
            </a:r>
            <a:r>
              <a:rPr dirty="0" sz="1050" spc="-35" i="1">
                <a:latin typeface="Tahoma"/>
                <a:cs typeface="Tahoma"/>
              </a:rPr>
              <a:t>Cuál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es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la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me</a:t>
            </a:r>
            <a:r>
              <a:rPr dirty="0" sz="1050" spc="-25" i="1">
                <a:latin typeface="Tahoma"/>
                <a:cs typeface="Tahoma"/>
              </a:rPr>
              <a:t>j</a:t>
            </a:r>
            <a:r>
              <a:rPr dirty="0" sz="1050" spc="-30" i="1">
                <a:latin typeface="Tahoma"/>
                <a:cs typeface="Tahoma"/>
              </a:rPr>
              <a:t>or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í</a:t>
            </a:r>
            <a:r>
              <a:rPr dirty="0" sz="1000" spc="-5">
                <a:latin typeface="Tahoma"/>
                <a:cs typeface="Tahoma"/>
              </a:rPr>
              <a:t>?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llama,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la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mía.</a:t>
            </a:r>
            <a:endParaRPr sz="1050">
              <a:latin typeface="Tahoma"/>
              <a:cs typeface="Tahoma"/>
            </a:endParaRPr>
          </a:p>
          <a:p>
            <a:pPr marL="12700" marR="6350">
              <a:lnSpc>
                <a:spcPts val="1210"/>
              </a:lnSpc>
              <a:spcBef>
                <a:spcPts val="630"/>
              </a:spcBef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ebemos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desde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105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30" i="1">
                <a:latin typeface="Tahoma"/>
                <a:cs typeface="Tahoma"/>
              </a:rPr>
              <a:t>alores</a:t>
            </a:r>
            <a:r>
              <a:rPr dirty="0" sz="1050" spc="75" i="1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hu</a:t>
            </a:r>
            <a:r>
              <a:rPr dirty="0" sz="1050" spc="-55" i="1">
                <a:latin typeface="Tahoma"/>
                <a:cs typeface="Tahoma"/>
              </a:rPr>
              <a:t>m</a:t>
            </a:r>
            <a:r>
              <a:rPr dirty="0" sz="1050" spc="-20" i="1">
                <a:latin typeface="Tahoma"/>
                <a:cs typeface="Tahoma"/>
              </a:rPr>
              <a:t>a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25" i="1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1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oger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tre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es:</a:t>
            </a:r>
            <a:r>
              <a:rPr dirty="0" sz="1000" spc="114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matrimo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30" i="1">
                <a:latin typeface="Tahoma"/>
                <a:cs typeface="Tahoma"/>
              </a:rPr>
              <a:t>o,</a:t>
            </a:r>
            <a:r>
              <a:rPr dirty="0" sz="1050" spc="85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lai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7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sagr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0" i="1">
                <a:latin typeface="Tahoma"/>
                <a:cs typeface="Tahoma"/>
              </a:rPr>
              <a:t>do,</a:t>
            </a:r>
            <a:r>
              <a:rPr dirty="0" sz="1050" spc="-30" i="1">
                <a:latin typeface="Tahoma"/>
                <a:cs typeface="Tahoma"/>
              </a:rPr>
              <a:t> sa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0" i="1">
                <a:latin typeface="Tahoma"/>
                <a:cs typeface="Tahoma"/>
              </a:rPr>
              <a:t>erdote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35" i="1">
                <a:latin typeface="Tahoma"/>
                <a:cs typeface="Tahoma"/>
              </a:rPr>
              <a:t>da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r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25" i="1">
                <a:latin typeface="Tahoma"/>
                <a:cs typeface="Tahoma"/>
              </a:rPr>
              <a:t>ligiosa.</a:t>
            </a:r>
            <a:endParaRPr sz="1050">
              <a:latin typeface="Tahoma"/>
              <a:cs typeface="Tahoma"/>
            </a:endParaRPr>
          </a:p>
          <a:p>
            <a:pPr marL="469900" marR="3498850" indent="-457200">
              <a:lnSpc>
                <a:spcPts val="1210"/>
              </a:lnSpc>
              <a:spcBef>
                <a:spcPts val="590"/>
              </a:spcBef>
            </a:pPr>
            <a:r>
              <a:rPr dirty="0" sz="1050" spc="-25" i="1">
                <a:latin typeface="Tahoma"/>
                <a:cs typeface="Tahoma"/>
              </a:rPr>
              <a:t>El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ristia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g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tarle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s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40" i="1">
                <a:latin typeface="Tahoma"/>
                <a:cs typeface="Tahoma"/>
              </a:rPr>
              <a:t>nc</a:t>
            </a:r>
            <a:r>
              <a:rPr dirty="0" sz="1050" spc="-30" i="1">
                <a:latin typeface="Tahoma"/>
                <a:cs typeface="Tahoma"/>
              </a:rPr>
              <a:t>erid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d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30" i="1">
                <a:latin typeface="Tahoma"/>
                <a:cs typeface="Tahoma"/>
              </a:rPr>
              <a:t>ale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tía:</a:t>
            </a:r>
            <a:r>
              <a:rPr dirty="0" sz="1050" spc="-35" i="1">
                <a:latin typeface="Tahoma"/>
                <a:cs typeface="Tahoma"/>
              </a:rPr>
              <a:t> Señ</a:t>
            </a:r>
            <a:r>
              <a:rPr dirty="0" sz="1050" spc="-40" i="1">
                <a:latin typeface="Tahoma"/>
                <a:cs typeface="Tahoma"/>
              </a:rPr>
              <a:t>o</a:t>
            </a:r>
            <a:r>
              <a:rPr dirty="0" sz="1050" spc="-25" i="1">
                <a:latin typeface="Tahoma"/>
                <a:cs typeface="Tahoma"/>
              </a:rPr>
              <a:t>r,</a:t>
            </a:r>
            <a:r>
              <a:rPr dirty="0" sz="1050" i="1">
                <a:latin typeface="Tahoma"/>
                <a:cs typeface="Tahoma"/>
              </a:rPr>
              <a:t> </a:t>
            </a:r>
            <a:r>
              <a:rPr dirty="0" sz="1050" spc="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¿</a:t>
            </a:r>
            <a:r>
              <a:rPr dirty="0" sz="1050" spc="-40" i="1">
                <a:latin typeface="Tahoma"/>
                <a:cs typeface="Tahoma"/>
              </a:rPr>
              <a:t>Qué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quieres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q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h</a:t>
            </a:r>
            <a:r>
              <a:rPr dirty="0" sz="1050" spc="-35" i="1">
                <a:latin typeface="Tahoma"/>
                <a:cs typeface="Tahoma"/>
              </a:rPr>
              <a:t>aga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?</a:t>
            </a:r>
            <a:endParaRPr sz="1000">
              <a:latin typeface="Tahoma"/>
              <a:cs typeface="Tahoma"/>
            </a:endParaRPr>
          </a:p>
          <a:p>
            <a:pPr marL="553085">
              <a:lnSpc>
                <a:spcPts val="1150"/>
              </a:lnSpc>
            </a:pPr>
            <a:r>
              <a:rPr dirty="0" sz="1050" spc="-35" i="1">
                <a:latin typeface="Tahoma"/>
                <a:cs typeface="Tahoma"/>
              </a:rPr>
              <a:t>¿</a:t>
            </a:r>
            <a:r>
              <a:rPr dirty="0" sz="1050" spc="-35" i="1">
                <a:latin typeface="Tahoma"/>
                <a:cs typeface="Tahoma"/>
              </a:rPr>
              <a:t>Cuál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30" i="1">
                <a:latin typeface="Tahoma"/>
                <a:cs typeface="Tahoma"/>
              </a:rPr>
              <a:t>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mi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35" i="1">
                <a:latin typeface="Tahoma"/>
                <a:cs typeface="Tahoma"/>
              </a:rPr>
              <a:t>ó</a:t>
            </a:r>
            <a:r>
              <a:rPr dirty="0" sz="1050" spc="-3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?</a:t>
            </a:r>
            <a:endParaRPr sz="1050">
              <a:latin typeface="Tahoma"/>
              <a:cs typeface="Tahoma"/>
            </a:endParaRPr>
          </a:p>
          <a:p>
            <a:pPr marL="553085">
              <a:lnSpc>
                <a:spcPts val="1230"/>
              </a:lnSpc>
            </a:pPr>
            <a:r>
              <a:rPr dirty="0" sz="1050" spc="-45" i="1">
                <a:latin typeface="Tahoma"/>
                <a:cs typeface="Tahoma"/>
              </a:rPr>
              <a:t>¿D</a:t>
            </a:r>
            <a:r>
              <a:rPr dirty="0" sz="1050" spc="-25" i="1">
                <a:latin typeface="Tahoma"/>
                <a:cs typeface="Tahoma"/>
              </a:rPr>
              <a:t>ó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podré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se</a:t>
            </a:r>
            <a:r>
              <a:rPr dirty="0" sz="1050" spc="-15" i="1">
                <a:latin typeface="Tahoma"/>
                <a:cs typeface="Tahoma"/>
              </a:rPr>
              <a:t>r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25" i="1">
                <a:latin typeface="Tahoma"/>
                <a:cs typeface="Tahoma"/>
              </a:rPr>
              <a:t>irte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demás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más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55" i="1">
                <a:latin typeface="Tahoma"/>
                <a:cs typeface="Tahoma"/>
              </a:rPr>
              <a:t>m</a:t>
            </a:r>
            <a:r>
              <a:rPr dirty="0" sz="1050" spc="-20" i="1">
                <a:latin typeface="Tahoma"/>
                <a:cs typeface="Tahoma"/>
              </a:rPr>
              <a:t>e</a:t>
            </a:r>
            <a:r>
              <a:rPr dirty="0" sz="1050" spc="-25" i="1">
                <a:latin typeface="Tahoma"/>
                <a:cs typeface="Tahoma"/>
              </a:rPr>
              <a:t>j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15" i="1">
                <a:latin typeface="Tahoma"/>
                <a:cs typeface="Tahoma"/>
              </a:rPr>
              <a:t>r</a:t>
            </a:r>
            <a:r>
              <a:rPr dirty="0" sz="1050" spc="-30" i="1">
                <a:latin typeface="Tahoma"/>
                <a:cs typeface="Tahoma"/>
              </a:rPr>
              <a:t>?</a:t>
            </a:r>
            <a:endParaRPr sz="1050">
              <a:latin typeface="Tahoma"/>
              <a:cs typeface="Tahoma"/>
            </a:endParaRPr>
          </a:p>
          <a:p>
            <a:pPr>
              <a:lnSpc>
                <a:spcPts val="900"/>
              </a:lnSpc>
              <a:spcBef>
                <a:spcPts val="14"/>
              </a:spcBef>
            </a:pPr>
            <a:endParaRPr sz="900"/>
          </a:p>
          <a:p>
            <a:pPr marL="12700">
              <a:lnSpc>
                <a:spcPts val="1235"/>
              </a:lnSpc>
            </a:pPr>
            <a:r>
              <a:rPr dirty="0" sz="1050" spc="-35" i="1">
                <a:latin typeface="Tahoma"/>
                <a:cs typeface="Tahoma"/>
              </a:rPr>
              <a:t>Medios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bús</a:t>
            </a:r>
            <a:r>
              <a:rPr dirty="0" sz="1050" spc="-25" i="1">
                <a:latin typeface="Tahoma"/>
                <a:cs typeface="Tahoma"/>
              </a:rPr>
              <a:t>q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35" i="1">
                <a:latin typeface="Tahoma"/>
                <a:cs typeface="Tahoma"/>
              </a:rPr>
              <a:t>eda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di</a:t>
            </a:r>
            <a:r>
              <a:rPr dirty="0" sz="1050" spc="-20" i="1">
                <a:latin typeface="Tahoma"/>
                <a:cs typeface="Tahoma"/>
              </a:rPr>
              <a:t>s</a:t>
            </a:r>
            <a:r>
              <a:rPr dirty="0" sz="1050" spc="-25" i="1">
                <a:latin typeface="Tahoma"/>
                <a:cs typeface="Tahoma"/>
              </a:rPr>
              <a:t>c</a:t>
            </a:r>
            <a:r>
              <a:rPr dirty="0" sz="1050" spc="-30" i="1">
                <a:latin typeface="Tahoma"/>
                <a:cs typeface="Tahoma"/>
              </a:rPr>
              <a:t>ernimie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to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(dist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guir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ierto)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al:</a:t>
            </a:r>
            <a:endParaRPr sz="1050">
              <a:latin typeface="Tahoma"/>
              <a:cs typeface="Tahoma"/>
            </a:endParaRPr>
          </a:p>
          <a:p>
            <a:pPr marL="97790" indent="-85090">
              <a:lnSpc>
                <a:spcPts val="1205"/>
              </a:lnSpc>
              <a:buFont typeface="Tahoma"/>
              <a:buChar char="-"/>
              <a:tabLst>
                <a:tab pos="98425" algn="l"/>
              </a:tabLst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or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25" i="1">
                <a:latin typeface="Tahoma"/>
                <a:cs typeface="Tahoma"/>
              </a:rPr>
              <a:t>ó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t</a:t>
            </a:r>
            <a:r>
              <a:rPr dirty="0" sz="1050" spc="-15" i="1">
                <a:latin typeface="Tahoma"/>
                <a:cs typeface="Tahoma"/>
              </a:rPr>
              <a:t>r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perso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al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50" i="1">
                <a:latin typeface="Tahoma"/>
                <a:cs typeface="Tahoma"/>
              </a:rPr>
              <a:t>D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25" i="1">
                <a:latin typeface="Tahoma"/>
                <a:cs typeface="Tahoma"/>
              </a:rPr>
              <a:t>s.</a:t>
            </a:r>
            <a:endParaRPr sz="1050">
              <a:latin typeface="Tahoma"/>
              <a:cs typeface="Tahoma"/>
            </a:endParaRPr>
          </a:p>
          <a:p>
            <a:pPr marL="97790" indent="-85090">
              <a:lnSpc>
                <a:spcPts val="1205"/>
              </a:lnSpc>
              <a:buFont typeface="Tahoma"/>
              <a:buChar char="-"/>
              <a:tabLst>
                <a:tab pos="98425" algn="l"/>
              </a:tabLst>
            </a:pPr>
            <a:r>
              <a:rPr dirty="0" sz="1000" spc="-10">
                <a:latin typeface="Tahoma"/>
                <a:cs typeface="Tahoma"/>
              </a:rPr>
              <a:t>Quer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r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spo</a:t>
            </a:r>
            <a:r>
              <a:rPr dirty="0" sz="1050" spc="-3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der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las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0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0" i="1">
                <a:latin typeface="Tahoma"/>
                <a:cs typeface="Tahoma"/>
              </a:rPr>
              <a:t>esid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des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del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h</a:t>
            </a:r>
            <a:r>
              <a:rPr dirty="0" sz="1050" spc="-40" i="1">
                <a:latin typeface="Tahoma"/>
                <a:cs typeface="Tahoma"/>
              </a:rPr>
              <a:t>ombre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la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Igl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25" i="1">
                <a:latin typeface="Tahoma"/>
                <a:cs typeface="Tahoma"/>
              </a:rPr>
              <a:t>sia.</a:t>
            </a:r>
            <a:endParaRPr sz="1050">
              <a:latin typeface="Tahoma"/>
              <a:cs typeface="Tahoma"/>
            </a:endParaRPr>
          </a:p>
          <a:p>
            <a:pPr marL="97790" indent="-85090">
              <a:lnSpc>
                <a:spcPts val="1210"/>
              </a:lnSpc>
              <a:buSzPct val="95238"/>
              <a:buFont typeface="Tahoma"/>
              <a:buChar char="-"/>
              <a:tabLst>
                <a:tab pos="98425" algn="l"/>
              </a:tabLst>
            </a:pPr>
            <a:r>
              <a:rPr dirty="0" sz="1050" spc="-35" i="1">
                <a:latin typeface="Tahoma"/>
                <a:cs typeface="Tahoma"/>
              </a:rPr>
              <a:t>Pe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sar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más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en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25" i="1">
                <a:latin typeface="Tahoma"/>
                <a:cs typeface="Tahoma"/>
              </a:rPr>
              <a:t>r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que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20" i="1">
                <a:latin typeface="Tahoma"/>
                <a:cs typeface="Tahoma"/>
              </a:rPr>
              <a:t>e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r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5" i="1">
                <a:latin typeface="Tahoma"/>
                <a:cs typeface="Tahoma"/>
              </a:rPr>
              <a:t>ibir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los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demás: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50" i="1">
                <a:latin typeface="Tahoma"/>
                <a:cs typeface="Tahoma"/>
              </a:rPr>
              <a:t>G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0" i="1">
                <a:latin typeface="Tahoma"/>
                <a:cs typeface="Tahoma"/>
              </a:rPr>
              <a:t>e</a:t>
            </a:r>
            <a:r>
              <a:rPr dirty="0" sz="1050" spc="-30" i="1">
                <a:latin typeface="Tahoma"/>
                <a:cs typeface="Tahoma"/>
              </a:rPr>
              <a:t>rosid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0" i="1">
                <a:latin typeface="Tahoma"/>
                <a:cs typeface="Tahoma"/>
              </a:rPr>
              <a:t>d.</a:t>
            </a:r>
            <a:endParaRPr sz="1050">
              <a:latin typeface="Tahoma"/>
              <a:cs typeface="Tahoma"/>
            </a:endParaRPr>
          </a:p>
          <a:p>
            <a:pPr marL="97790" indent="-85090">
              <a:lnSpc>
                <a:spcPts val="1205"/>
              </a:lnSpc>
              <a:buSzPct val="95238"/>
              <a:buFont typeface="Tahoma"/>
              <a:buChar char="-"/>
              <a:tabLst>
                <a:tab pos="98425" algn="l"/>
              </a:tabLst>
            </a:pPr>
            <a:r>
              <a:rPr dirty="0" sz="1050" spc="-35" i="1">
                <a:latin typeface="Tahoma"/>
                <a:cs typeface="Tahoma"/>
              </a:rPr>
              <a:t>Poder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q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30" i="1">
                <a:latin typeface="Tahoma"/>
                <a:cs typeface="Tahoma"/>
              </a:rPr>
              <a:t>er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25" i="1">
                <a:latin typeface="Tahoma"/>
                <a:cs typeface="Tahoma"/>
              </a:rPr>
              <a:t>r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v</a:t>
            </a:r>
            <a:r>
              <a:rPr dirty="0" sz="1050" spc="-10" i="1">
                <a:latin typeface="Tahoma"/>
                <a:cs typeface="Tahoma"/>
              </a:rPr>
              <a:t>i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20" i="1">
                <a:latin typeface="Tahoma"/>
                <a:cs typeface="Tahoma"/>
              </a:rPr>
              <a:t>ir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co</a:t>
            </a:r>
            <a:r>
              <a:rPr dirty="0" sz="1050" spc="-45" i="1">
                <a:latin typeface="Tahoma"/>
                <a:cs typeface="Tahoma"/>
              </a:rPr>
              <a:t>m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.</a:t>
            </a:r>
            <a:r>
              <a:rPr dirty="0" sz="1050" spc="-25" i="1">
                <a:latin typeface="Tahoma"/>
                <a:cs typeface="Tahoma"/>
              </a:rPr>
              <a:t>.</a:t>
            </a:r>
            <a:r>
              <a:rPr dirty="0" sz="1050" spc="-20" i="1">
                <a:latin typeface="Tahoma"/>
                <a:cs typeface="Tahoma"/>
              </a:rPr>
              <a:t>.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atro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es).</a:t>
            </a:r>
            <a:endParaRPr sz="1000">
              <a:latin typeface="Tahoma"/>
              <a:cs typeface="Tahoma"/>
            </a:endParaRPr>
          </a:p>
          <a:p>
            <a:pPr marL="97790" indent="-85090">
              <a:lnSpc>
                <a:spcPts val="1205"/>
              </a:lnSpc>
              <a:buSzPct val="95238"/>
              <a:buFont typeface="Tahoma"/>
              <a:buChar char="-"/>
              <a:tabLst>
                <a:tab pos="98425" algn="l"/>
              </a:tabLst>
            </a:pPr>
            <a:r>
              <a:rPr dirty="0" sz="1050" spc="-40" i="1">
                <a:latin typeface="Tahoma"/>
                <a:cs typeface="Tahoma"/>
              </a:rPr>
              <a:t>S</a:t>
            </a:r>
            <a:r>
              <a:rPr dirty="0" sz="1050" spc="-30" i="1">
                <a:latin typeface="Tahoma"/>
                <a:cs typeface="Tahoma"/>
              </a:rPr>
              <a:t>er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si</a:t>
            </a:r>
            <a:r>
              <a:rPr dirty="0" sz="1050" spc="-3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0" i="1">
                <a:latin typeface="Tahoma"/>
                <a:cs typeface="Tahoma"/>
              </a:rPr>
              <a:t>ero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y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25" i="1">
                <a:latin typeface="Tahoma"/>
                <a:cs typeface="Tahoma"/>
              </a:rPr>
              <a:t>alie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30" i="1">
                <a:latin typeface="Tahoma"/>
                <a:cs typeface="Tahoma"/>
              </a:rPr>
              <a:t>te</a:t>
            </a:r>
            <a:r>
              <a:rPr dirty="0" sz="1050" spc="5" i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smo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97790" indent="-85090">
              <a:lnSpc>
                <a:spcPts val="1235"/>
              </a:lnSpc>
              <a:buSzPct val="95238"/>
              <a:buFont typeface="Tahoma"/>
              <a:buChar char="-"/>
              <a:tabLst>
                <a:tab pos="98425" algn="l"/>
              </a:tabLst>
            </a:pPr>
            <a:r>
              <a:rPr dirty="0" sz="1050" spc="-40" i="1">
                <a:latin typeface="Tahoma"/>
                <a:cs typeface="Tahoma"/>
              </a:rPr>
              <a:t>Co</a:t>
            </a:r>
            <a:r>
              <a:rPr dirty="0" sz="1050" spc="-35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f</a:t>
            </a:r>
            <a:r>
              <a:rPr dirty="0" sz="1050" spc="-25" i="1">
                <a:latin typeface="Tahoma"/>
                <a:cs typeface="Tahoma"/>
              </a:rPr>
              <a:t>iar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e</a:t>
            </a:r>
            <a:r>
              <a:rPr dirty="0" sz="1050" spc="-40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50" i="1">
                <a:latin typeface="Tahoma"/>
                <a:cs typeface="Tahoma"/>
              </a:rPr>
              <a:t>D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30" i="1">
                <a:latin typeface="Tahoma"/>
                <a:cs typeface="Tahoma"/>
              </a:rPr>
              <a:t>os,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otros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sol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odemos.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ts val="1175"/>
              </a:lnSpc>
              <a:spcBef>
                <a:spcPts val="605"/>
              </a:spcBef>
            </a:pP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0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os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0" b="1">
                <a:latin typeface="Tahoma"/>
                <a:cs typeface="Tahoma"/>
              </a:rPr>
              <a:t>dr</a:t>
            </a:r>
            <a:r>
              <a:rPr dirty="0" sz="1000" spc="-20" b="1">
                <a:latin typeface="Tahoma"/>
                <a:cs typeface="Tahoma"/>
              </a:rPr>
              <a:t>e</a:t>
            </a:r>
            <a:r>
              <a:rPr dirty="0" sz="100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: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ts val="1210"/>
              </a:lnSpc>
            </a:pPr>
            <a:r>
              <a:rPr dirty="0" sz="1050" spc="-40" i="1">
                <a:latin typeface="Tahoma"/>
                <a:cs typeface="Tahoma"/>
              </a:rPr>
              <a:t>En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lo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55" i="1">
                <a:latin typeface="Tahoma"/>
                <a:cs typeface="Tahoma"/>
              </a:rPr>
              <a:t>m</a:t>
            </a:r>
            <a:r>
              <a:rPr dirty="0" sz="1050" spc="-30" i="1">
                <a:latin typeface="Tahoma"/>
                <a:cs typeface="Tahoma"/>
              </a:rPr>
              <a:t>á</a:t>
            </a:r>
            <a:r>
              <a:rPr dirty="0" sz="1050" spc="-30" i="1">
                <a:latin typeface="Tahoma"/>
                <a:cs typeface="Tahoma"/>
              </a:rPr>
              <a:t>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pro</a:t>
            </a:r>
            <a:r>
              <a:rPr dirty="0" sz="1050" spc="-15" i="1">
                <a:latin typeface="Tahoma"/>
                <a:cs typeface="Tahoma"/>
              </a:rPr>
              <a:t>f</a:t>
            </a:r>
            <a:r>
              <a:rPr dirty="0" sz="1050" spc="-45" i="1">
                <a:latin typeface="Tahoma"/>
                <a:cs typeface="Tahoma"/>
              </a:rPr>
              <a:t>un</a:t>
            </a:r>
            <a:r>
              <a:rPr dirty="0" sz="1050" spc="-25" i="1">
                <a:latin typeface="Tahoma"/>
                <a:cs typeface="Tahoma"/>
              </a:rPr>
              <a:t>d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de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v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20" i="1">
                <a:latin typeface="Tahoma"/>
                <a:cs typeface="Tahoma"/>
              </a:rPr>
              <a:t>e</a:t>
            </a:r>
            <a:r>
              <a:rPr dirty="0" sz="1050" spc="-30" i="1">
                <a:latin typeface="Tahoma"/>
                <a:cs typeface="Tahoma"/>
              </a:rPr>
              <a:t>stro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c</a:t>
            </a:r>
            <a:r>
              <a:rPr dirty="0" sz="1050" spc="-40" i="1">
                <a:latin typeface="Tahoma"/>
                <a:cs typeface="Tahoma"/>
              </a:rPr>
              <a:t>o</a:t>
            </a:r>
            <a:r>
              <a:rPr dirty="0" sz="1050" spc="-25" i="1">
                <a:latin typeface="Tahoma"/>
                <a:cs typeface="Tahoma"/>
              </a:rPr>
              <a:t>r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0" i="1">
                <a:latin typeface="Tahoma"/>
                <a:cs typeface="Tahoma"/>
              </a:rPr>
              <a:t>z</a:t>
            </a:r>
            <a:r>
              <a:rPr dirty="0" sz="1050" spc="-25" i="1">
                <a:latin typeface="Tahoma"/>
                <a:cs typeface="Tahoma"/>
              </a:rPr>
              <a:t>ó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0" i="1">
                <a:latin typeface="Tahoma"/>
                <a:cs typeface="Tahoma"/>
              </a:rPr>
              <a:t>,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sabéis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q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so</a:t>
            </a:r>
            <a:r>
              <a:rPr dirty="0" sz="1050" spc="-5" i="1">
                <a:latin typeface="Tahoma"/>
                <a:cs typeface="Tahoma"/>
              </a:rPr>
              <a:t>l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ser</a:t>
            </a:r>
            <a:r>
              <a:rPr dirty="0" sz="1050" spc="-30" i="1">
                <a:latin typeface="Tahoma"/>
                <a:cs typeface="Tahoma"/>
              </a:rPr>
              <a:t>é</a:t>
            </a:r>
            <a:r>
              <a:rPr dirty="0" sz="1050" spc="-25" i="1">
                <a:latin typeface="Tahoma"/>
                <a:cs typeface="Tahoma"/>
              </a:rPr>
              <a:t>is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f</a:t>
            </a:r>
            <a:r>
              <a:rPr dirty="0" sz="1050" spc="-25" i="1">
                <a:latin typeface="Tahoma"/>
                <a:cs typeface="Tahoma"/>
              </a:rPr>
              <a:t>eli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20" i="1">
                <a:latin typeface="Tahoma"/>
                <a:cs typeface="Tahoma"/>
              </a:rPr>
              <a:t>e</a:t>
            </a:r>
            <a:r>
              <a:rPr dirty="0" sz="1050" spc="-25" i="1">
                <a:latin typeface="Tahoma"/>
                <a:cs typeface="Tahoma"/>
              </a:rPr>
              <a:t>s,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si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</a:t>
            </a:r>
            <a:r>
              <a:rPr dirty="0" sz="1050" spc="-30" i="1">
                <a:latin typeface="Tahoma"/>
                <a:cs typeface="Tahoma"/>
              </a:rPr>
              <a:t>eis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f</a:t>
            </a:r>
            <a:r>
              <a:rPr dirty="0" sz="1050" spc="-25" i="1">
                <a:latin typeface="Tahoma"/>
                <a:cs typeface="Tahoma"/>
              </a:rPr>
              <a:t>eliz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40" i="1">
                <a:latin typeface="Tahoma"/>
                <a:cs typeface="Tahoma"/>
              </a:rPr>
              <a:t>vu</a:t>
            </a:r>
            <a:r>
              <a:rPr dirty="0" sz="1050" spc="-30" i="1">
                <a:latin typeface="Tahoma"/>
                <a:cs typeface="Tahoma"/>
              </a:rPr>
              <a:t>estro</a:t>
            </a:r>
            <a:r>
              <a:rPr dirty="0" sz="1050" spc="-5" i="1">
                <a:latin typeface="Tahoma"/>
                <a:cs typeface="Tahoma"/>
              </a:rPr>
              <a:t> </a:t>
            </a:r>
            <a:r>
              <a:rPr dirty="0" sz="1050" spc="-45" i="1">
                <a:latin typeface="Tahoma"/>
                <a:cs typeface="Tahoma"/>
              </a:rPr>
              <a:t>h</a:t>
            </a:r>
            <a:r>
              <a:rPr dirty="0" sz="1050" spc="-15" i="1">
                <a:latin typeface="Tahoma"/>
                <a:cs typeface="Tahoma"/>
              </a:rPr>
              <a:t>i</a:t>
            </a:r>
            <a:r>
              <a:rPr dirty="0" sz="1050" spc="-25" i="1">
                <a:latin typeface="Tahoma"/>
                <a:cs typeface="Tahoma"/>
              </a:rPr>
              <a:t>j</a:t>
            </a:r>
            <a:r>
              <a:rPr dirty="0" sz="1050" spc="-25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.</a:t>
            </a:r>
            <a:endParaRPr sz="1050">
              <a:latin typeface="Tahoma"/>
              <a:cs typeface="Tahoma"/>
            </a:endParaRPr>
          </a:p>
          <a:p>
            <a:pPr algn="ctr">
              <a:lnSpc>
                <a:spcPts val="1235"/>
              </a:lnSpc>
            </a:pPr>
            <a:r>
              <a:rPr dirty="0" sz="1050" spc="-35" i="1">
                <a:latin typeface="Tahoma"/>
                <a:cs typeface="Tahoma"/>
              </a:rPr>
              <a:t>Por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5" i="1">
                <a:latin typeface="Tahoma"/>
                <a:cs typeface="Tahoma"/>
              </a:rPr>
              <a:t>lo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ta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t</a:t>
            </a:r>
            <a:r>
              <a:rPr dirty="0" sz="1050" spc="-30" i="1">
                <a:latin typeface="Tahoma"/>
                <a:cs typeface="Tahoma"/>
              </a:rPr>
              <a:t>o</a:t>
            </a:r>
            <a:r>
              <a:rPr dirty="0" sz="1050" spc="-20" i="1">
                <a:latin typeface="Tahoma"/>
                <a:cs typeface="Tahoma"/>
              </a:rPr>
              <a:t>,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30" i="1">
                <a:latin typeface="Tahoma"/>
                <a:cs typeface="Tahoma"/>
              </a:rPr>
              <a:t>y</a:t>
            </a:r>
            <a:r>
              <a:rPr dirty="0" sz="1050" spc="-45" i="1">
                <a:latin typeface="Tahoma"/>
                <a:cs typeface="Tahoma"/>
              </a:rPr>
              <a:t>u</a:t>
            </a:r>
            <a:r>
              <a:rPr dirty="0" sz="1050" spc="-35" i="1">
                <a:latin typeface="Tahoma"/>
                <a:cs typeface="Tahoma"/>
              </a:rPr>
              <a:t>d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30" i="1">
                <a:latin typeface="Tahoma"/>
                <a:cs typeface="Tahoma"/>
              </a:rPr>
              <a:t>dle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e</a:t>
            </a:r>
            <a:r>
              <a:rPr dirty="0" sz="1050" spc="-35" i="1">
                <a:latin typeface="Tahoma"/>
                <a:cs typeface="Tahoma"/>
              </a:rPr>
              <a:t>n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5" i="1">
                <a:latin typeface="Tahoma"/>
                <a:cs typeface="Tahoma"/>
              </a:rPr>
              <a:t>tr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25" i="1">
                <a:latin typeface="Tahoma"/>
                <a:cs typeface="Tahoma"/>
              </a:rPr>
              <a:t>r</a:t>
            </a:r>
            <a:r>
              <a:rPr dirty="0" sz="1050" spc="-20" i="1">
                <a:latin typeface="Tahoma"/>
                <a:cs typeface="Tahoma"/>
              </a:rPr>
              <a:t> </a:t>
            </a:r>
            <a:r>
              <a:rPr dirty="0" sz="1050" spc="-20" i="1">
                <a:latin typeface="Tahoma"/>
                <a:cs typeface="Tahoma"/>
              </a:rPr>
              <a:t>s</a:t>
            </a:r>
            <a:r>
              <a:rPr dirty="0" sz="1050" spc="-40" i="1">
                <a:latin typeface="Tahoma"/>
                <a:cs typeface="Tahoma"/>
              </a:rPr>
              <a:t>u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propia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v</a:t>
            </a:r>
            <a:r>
              <a:rPr dirty="0" sz="1050" spc="-35" i="1">
                <a:latin typeface="Tahoma"/>
                <a:cs typeface="Tahoma"/>
              </a:rPr>
              <a:t>o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35" i="1">
                <a:latin typeface="Tahoma"/>
                <a:cs typeface="Tahoma"/>
              </a:rPr>
              <a:t>a</a:t>
            </a:r>
            <a:r>
              <a:rPr dirty="0" sz="1050" spc="-35" i="1">
                <a:latin typeface="Tahoma"/>
                <a:cs typeface="Tahoma"/>
              </a:rPr>
              <a:t>c</a:t>
            </a:r>
            <a:r>
              <a:rPr dirty="0" sz="1050" spc="-5" i="1">
                <a:latin typeface="Tahoma"/>
                <a:cs typeface="Tahoma"/>
              </a:rPr>
              <a:t>i</a:t>
            </a:r>
            <a:r>
              <a:rPr dirty="0" sz="1050" spc="-35" i="1">
                <a:latin typeface="Tahoma"/>
                <a:cs typeface="Tahoma"/>
              </a:rPr>
              <a:t>ó</a:t>
            </a:r>
            <a:r>
              <a:rPr dirty="0" sz="1050" spc="-45" i="1">
                <a:latin typeface="Tahoma"/>
                <a:cs typeface="Tahoma"/>
              </a:rPr>
              <a:t>n</a:t>
            </a:r>
            <a:r>
              <a:rPr dirty="0" sz="1050" spc="-20" i="1">
                <a:latin typeface="Tahoma"/>
                <a:cs typeface="Tahoma"/>
              </a:rPr>
              <a:t>,</a:t>
            </a:r>
            <a:r>
              <a:rPr dirty="0" sz="1050" spc="-10" i="1">
                <a:latin typeface="Tahoma"/>
                <a:cs typeface="Tahoma"/>
              </a:rPr>
              <a:t> </a:t>
            </a:r>
            <a:r>
              <a:rPr dirty="0" sz="1050" spc="-35" i="1">
                <a:latin typeface="Tahoma"/>
                <a:cs typeface="Tahoma"/>
              </a:rPr>
              <a:t>su</a:t>
            </a:r>
            <a:r>
              <a:rPr dirty="0" sz="1050" spc="-2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propia</a:t>
            </a:r>
            <a:r>
              <a:rPr dirty="0" sz="1050" spc="-15" i="1">
                <a:latin typeface="Tahoma"/>
                <a:cs typeface="Tahoma"/>
              </a:rPr>
              <a:t> </a:t>
            </a:r>
            <a:r>
              <a:rPr dirty="0" sz="1050" spc="-30" i="1">
                <a:latin typeface="Tahoma"/>
                <a:cs typeface="Tahoma"/>
              </a:rPr>
              <a:t>v</a:t>
            </a:r>
            <a:r>
              <a:rPr dirty="0" sz="1050" spc="-25" i="1">
                <a:latin typeface="Tahoma"/>
                <a:cs typeface="Tahoma"/>
              </a:rPr>
              <a:t>id</a:t>
            </a:r>
            <a:r>
              <a:rPr dirty="0" sz="1050" spc="-30" i="1">
                <a:latin typeface="Tahoma"/>
                <a:cs typeface="Tahoma"/>
              </a:rPr>
              <a:t>a</a:t>
            </a:r>
            <a:r>
              <a:rPr dirty="0" sz="1050" spc="-20" i="1">
                <a:latin typeface="Tahoma"/>
                <a:cs typeface="Tahoma"/>
              </a:rPr>
              <a:t>.</a:t>
            </a:r>
            <a:endParaRPr sz="10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5" b="1">
                <a:latin typeface="Tahoma"/>
                <a:cs typeface="Tahoma"/>
              </a:rPr>
              <a:t>i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j</a:t>
            </a:r>
            <a:r>
              <a:rPr dirty="0" sz="1000" spc="-5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v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b="1">
                <a:latin typeface="Tahoma"/>
                <a:cs typeface="Tahoma"/>
              </a:rPr>
              <a:t>n</a:t>
            </a:r>
            <a:r>
              <a:rPr dirty="0" sz="1000" spc="-5" b="1">
                <a:latin typeface="Tahoma"/>
                <a:cs typeface="Tahoma"/>
              </a:rPr>
              <a:t>:</a:t>
            </a:r>
            <a:endParaRPr sz="1000">
              <a:latin typeface="Tahoma"/>
              <a:cs typeface="Tahoma"/>
            </a:endParaRPr>
          </a:p>
          <a:p>
            <a:pPr algn="ctr" marL="824865" marR="821690">
              <a:lnSpc>
                <a:spcPts val="1210"/>
              </a:lnSpc>
              <a:spcBef>
                <a:spcPts val="30"/>
              </a:spcBef>
              <a:tabLst>
                <a:tab pos="2268855" algn="l"/>
              </a:tabLst>
            </a:pP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igo,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serás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eliz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aliz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ombre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rist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propia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llama.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10">
                <a:latin typeface="Tahoma"/>
                <a:cs typeface="Tahoma"/>
              </a:rPr>
              <a:t>Se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vali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está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ju</a:t>
            </a:r>
            <a:r>
              <a:rPr dirty="0" sz="1000" spc="-10">
                <a:latin typeface="Tahoma"/>
                <a:cs typeface="Tahoma"/>
              </a:rPr>
              <a:t>ego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tu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eli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89"/>
              </a:spcBef>
            </a:pPr>
            <a:endParaRPr sz="1200"/>
          </a:p>
          <a:p>
            <a:pPr algn="ctr" marL="179705">
              <a:lnSpc>
                <a:spcPct val="100000"/>
              </a:lnSpc>
            </a:pPr>
            <a:r>
              <a:rPr dirty="0" sz="1000" spc="-15" b="1">
                <a:latin typeface="Tahoma"/>
                <a:cs typeface="Tahoma"/>
              </a:rPr>
              <a:t>¡</a:t>
            </a:r>
            <a:r>
              <a:rPr dirty="0" sz="1000" b="1">
                <a:latin typeface="Tahoma"/>
                <a:cs typeface="Tahoma"/>
              </a:rPr>
              <a:t>¡</a:t>
            </a:r>
            <a:r>
              <a:rPr dirty="0" sz="1000" spc="-5" b="1">
                <a:latin typeface="Tahoma"/>
                <a:cs typeface="Tahoma"/>
              </a:rPr>
              <a:t>¡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AN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MO</a:t>
            </a:r>
            <a:r>
              <a:rPr dirty="0" sz="1000" b="1">
                <a:latin typeface="Tahoma"/>
                <a:cs typeface="Tahoma"/>
              </a:rPr>
              <a:t>  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b="1">
                <a:latin typeface="Tahoma"/>
                <a:cs typeface="Tahoma"/>
              </a:rPr>
              <a:t>  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ADE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b="1">
                <a:latin typeface="Tahoma"/>
                <a:cs typeface="Tahoma"/>
              </a:rPr>
              <a:t>N</a:t>
            </a:r>
            <a:r>
              <a:rPr dirty="0" sz="1000" spc="-10" b="1">
                <a:latin typeface="Tahoma"/>
                <a:cs typeface="Tahoma"/>
              </a:rPr>
              <a:t>TE</a:t>
            </a:r>
            <a:r>
              <a:rPr dirty="0" sz="1000" b="1">
                <a:latin typeface="Tahoma"/>
                <a:cs typeface="Tahoma"/>
              </a:rPr>
              <a:t>  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b="1">
                <a:latin typeface="Tahoma"/>
                <a:cs typeface="Tahoma"/>
              </a:rPr>
              <a:t>!</a:t>
            </a:r>
            <a:r>
              <a:rPr dirty="0" sz="1000" spc="-15" b="1">
                <a:latin typeface="Tahoma"/>
                <a:cs typeface="Tahoma"/>
              </a:rPr>
              <a:t>!</a:t>
            </a:r>
            <a:r>
              <a:rPr dirty="0" sz="1000" spc="-5" b="1">
                <a:latin typeface="Tahoma"/>
                <a:cs typeface="Tahoma"/>
              </a:rPr>
              <a:t>!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197860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343915"/>
            <a:ext cx="7229475" cy="4155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50" spc="-50" b="1" i="1">
                <a:latin typeface="Tahoma"/>
                <a:cs typeface="Tahoma"/>
              </a:rPr>
              <a:t>C</a:t>
            </a:r>
            <a:r>
              <a:rPr dirty="0" sz="1050" spc="-45" b="1" i="1">
                <a:latin typeface="Tahoma"/>
                <a:cs typeface="Tahoma"/>
              </a:rPr>
              <a:t>ATE</a:t>
            </a:r>
            <a:r>
              <a:rPr dirty="0" sz="1050" spc="-40" b="1" i="1">
                <a:latin typeface="Tahoma"/>
                <a:cs typeface="Tahoma"/>
              </a:rPr>
              <a:t>Q</a:t>
            </a:r>
            <a:r>
              <a:rPr dirty="0" sz="1050" spc="-55" b="1" i="1">
                <a:latin typeface="Tahoma"/>
                <a:cs typeface="Tahoma"/>
              </a:rPr>
              <a:t>U</a:t>
            </a:r>
            <a:r>
              <a:rPr dirty="0" sz="1050" spc="-40" b="1" i="1">
                <a:latin typeface="Tahoma"/>
                <a:cs typeface="Tahoma"/>
              </a:rPr>
              <a:t>ESIS</a:t>
            </a:r>
            <a:r>
              <a:rPr dirty="0" sz="1050" b="1" i="1">
                <a:latin typeface="Tahoma"/>
                <a:cs typeface="Tahoma"/>
              </a:rPr>
              <a:t>  </a:t>
            </a:r>
            <a:r>
              <a:rPr dirty="0" sz="1050" spc="-35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F</a:t>
            </a:r>
            <a:r>
              <a:rPr dirty="0" sz="1050" spc="-60" b="1" i="1">
                <a:latin typeface="Tahoma"/>
                <a:cs typeface="Tahoma"/>
              </a:rPr>
              <a:t>R</a:t>
            </a:r>
            <a:r>
              <a:rPr dirty="0" sz="1050" spc="-45" b="1" i="1">
                <a:latin typeface="Tahoma"/>
                <a:cs typeface="Tahoma"/>
              </a:rPr>
              <a:t>A</a:t>
            </a:r>
            <a:r>
              <a:rPr dirty="0" sz="1050" spc="-40" b="1" i="1">
                <a:latin typeface="Tahoma"/>
                <a:cs typeface="Tahoma"/>
              </a:rPr>
              <a:t>N</a:t>
            </a:r>
            <a:r>
              <a:rPr dirty="0" sz="1050" spc="-50" b="1" i="1">
                <a:latin typeface="Tahoma"/>
                <a:cs typeface="Tahoma"/>
              </a:rPr>
              <a:t>C</a:t>
            </a:r>
            <a:r>
              <a:rPr dirty="0" sz="1050" spc="-35" b="1" i="1">
                <a:latin typeface="Tahoma"/>
                <a:cs typeface="Tahoma"/>
              </a:rPr>
              <a:t>I</a:t>
            </a:r>
            <a:r>
              <a:rPr dirty="0" sz="1050" spc="-25" b="1" i="1">
                <a:latin typeface="Tahoma"/>
                <a:cs typeface="Tahoma"/>
              </a:rPr>
              <a:t>S</a:t>
            </a:r>
            <a:r>
              <a:rPr dirty="0" sz="1050" spc="-50" b="1" i="1">
                <a:latin typeface="Tahoma"/>
                <a:cs typeface="Tahoma"/>
              </a:rPr>
              <a:t>C</a:t>
            </a:r>
            <a:r>
              <a:rPr dirty="0" sz="1050" spc="-45" b="1" i="1">
                <a:latin typeface="Tahoma"/>
                <a:cs typeface="Tahoma"/>
              </a:rPr>
              <a:t>ANA</a:t>
            </a:r>
            <a:endParaRPr sz="1050">
              <a:latin typeface="Tahoma"/>
              <a:cs typeface="Tahoma"/>
            </a:endParaRPr>
          </a:p>
          <a:p>
            <a:pPr algn="just" marL="12700" marR="8255" indent="114300">
              <a:lnSpc>
                <a:spcPct val="100499"/>
              </a:lnSpc>
              <a:spcBef>
                <a:spcPts val="595"/>
              </a:spcBef>
            </a:pPr>
            <a:r>
              <a:rPr dirty="0" sz="1000" spc="-25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ate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25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pr</a:t>
            </a:r>
            <a:r>
              <a:rPr dirty="0" sz="1000" spc="-15">
                <a:latin typeface="Tahoma"/>
                <a:cs typeface="Tahoma"/>
              </a:rPr>
              <a:t>et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em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nf</a:t>
            </a:r>
            <a:r>
              <a:rPr dirty="0" sz="1000" spc="-20">
                <a:latin typeface="Tahoma"/>
                <a:cs typeface="Tahoma"/>
              </a:rPr>
              <a:t>or</a:t>
            </a:r>
            <a:r>
              <a:rPr dirty="0" sz="1000" spc="-20">
                <a:latin typeface="Tahoma"/>
                <a:cs typeface="Tahoma"/>
              </a:rPr>
              <a:t>ma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or</a:t>
            </a:r>
            <a:r>
              <a:rPr dirty="0" sz="1000" spc="-20">
                <a:latin typeface="Tahoma"/>
                <a:cs typeface="Tahoma"/>
              </a:rPr>
              <a:t>ma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20">
                <a:latin typeface="Tahoma"/>
                <a:cs typeface="Tahoma"/>
              </a:rPr>
              <a:t>br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Fr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í</a:t>
            </a:r>
            <a:r>
              <a:rPr dirty="0" sz="1000" spc="-5">
                <a:latin typeface="Tahoma"/>
                <a:cs typeface="Tahoma"/>
              </a:rPr>
              <a:t>s.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má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at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25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h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b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lor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25">
                <a:latin typeface="Tahoma"/>
                <a:cs typeface="Tahoma"/>
              </a:rPr>
              <a:t>g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lio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sp</a:t>
            </a:r>
            <a:r>
              <a:rPr dirty="0" sz="1000" spc="-15">
                <a:latin typeface="Tahoma"/>
                <a:cs typeface="Tahoma"/>
              </a:rPr>
              <a:t>et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25">
                <a:latin typeface="Tahoma"/>
                <a:cs typeface="Tahoma"/>
              </a:rPr>
              <a:t>od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Cr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ci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P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nv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20">
                <a:latin typeface="Tahoma"/>
                <a:cs typeface="Tahoma"/>
              </a:rPr>
              <a:t>tam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xi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so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1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có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25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am</a:t>
            </a:r>
            <a:r>
              <a:rPr dirty="0" sz="1000" spc="-20">
                <a:latin typeface="Tahoma"/>
                <a:cs typeface="Tahoma"/>
              </a:rPr>
              <a:t>bi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lor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2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é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25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100"/>
              </a:lnSpc>
              <a:spcBef>
                <a:spcPts val="74"/>
              </a:spcBef>
            </a:pPr>
            <a:endParaRPr sz="1100"/>
          </a:p>
          <a:p>
            <a:pPr algn="ctr">
              <a:lnSpc>
                <a:spcPct val="100000"/>
              </a:lnSpc>
            </a:pPr>
            <a:r>
              <a:rPr dirty="0" sz="1050" spc="-40" b="1" i="1">
                <a:latin typeface="Tahoma"/>
                <a:cs typeface="Tahoma"/>
              </a:rPr>
              <a:t>¿</a:t>
            </a:r>
            <a:r>
              <a:rPr dirty="0" sz="1050" spc="-20" b="1" i="1">
                <a:latin typeface="Tahoma"/>
                <a:cs typeface="Tahoma"/>
              </a:rPr>
              <a:t> </a:t>
            </a:r>
            <a:r>
              <a:rPr dirty="0" sz="1050" spc="-45" b="1" i="1">
                <a:latin typeface="Tahoma"/>
                <a:cs typeface="Tahoma"/>
              </a:rPr>
              <a:t>Qu</a:t>
            </a:r>
            <a:r>
              <a:rPr dirty="0" sz="1050" spc="-10" b="1" i="1">
                <a:latin typeface="Tahoma"/>
                <a:cs typeface="Tahoma"/>
              </a:rPr>
              <a:t>i</a:t>
            </a:r>
            <a:r>
              <a:rPr dirty="0" sz="1050" spc="-45" b="1" i="1">
                <a:latin typeface="Tahoma"/>
                <a:cs typeface="Tahoma"/>
              </a:rPr>
              <a:t>é</a:t>
            </a:r>
            <a:r>
              <a:rPr dirty="0" sz="1050" spc="-45" b="1" i="1">
                <a:latin typeface="Tahoma"/>
                <a:cs typeface="Tahoma"/>
              </a:rPr>
              <a:t>n</a:t>
            </a:r>
            <a:r>
              <a:rPr dirty="0" sz="1050" spc="-10" b="1" i="1">
                <a:latin typeface="Tahoma"/>
                <a:cs typeface="Tahoma"/>
              </a:rPr>
              <a:t> </a:t>
            </a:r>
            <a:r>
              <a:rPr dirty="0" sz="1050" spc="-45" b="1" i="1">
                <a:latin typeface="Tahoma"/>
                <a:cs typeface="Tahoma"/>
              </a:rPr>
              <a:t>e</a:t>
            </a:r>
            <a:r>
              <a:rPr dirty="0" sz="1050" spc="-35" b="1" i="1">
                <a:latin typeface="Tahoma"/>
                <a:cs typeface="Tahoma"/>
              </a:rPr>
              <a:t>s</a:t>
            </a:r>
            <a:r>
              <a:rPr dirty="0" sz="1050" spc="-20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y</a:t>
            </a:r>
            <a:r>
              <a:rPr dirty="0" sz="1050" spc="-10" b="1" i="1">
                <a:latin typeface="Tahoma"/>
                <a:cs typeface="Tahoma"/>
              </a:rPr>
              <a:t> </a:t>
            </a:r>
            <a:r>
              <a:rPr dirty="0" sz="1050" spc="-35" b="1" i="1">
                <a:latin typeface="Tahoma"/>
                <a:cs typeface="Tahoma"/>
              </a:rPr>
              <a:t>c</a:t>
            </a:r>
            <a:r>
              <a:rPr dirty="0" sz="1050" spc="-35" b="1" i="1">
                <a:latin typeface="Tahoma"/>
                <a:cs typeface="Tahoma"/>
              </a:rPr>
              <a:t>ó</a:t>
            </a:r>
            <a:r>
              <a:rPr dirty="0" sz="1050" spc="-50" b="1" i="1">
                <a:latin typeface="Tahoma"/>
                <a:cs typeface="Tahoma"/>
              </a:rPr>
              <a:t>mo</a:t>
            </a:r>
            <a:r>
              <a:rPr dirty="0" sz="1050" spc="-15" b="1" i="1">
                <a:latin typeface="Tahoma"/>
                <a:cs typeface="Tahoma"/>
              </a:rPr>
              <a:t> </a:t>
            </a:r>
            <a:r>
              <a:rPr dirty="0" sz="1050" spc="-35" b="1" i="1">
                <a:latin typeface="Tahoma"/>
                <a:cs typeface="Tahoma"/>
              </a:rPr>
              <a:t>viv</a:t>
            </a:r>
            <a:r>
              <a:rPr dirty="0" sz="1050" spc="-15" b="1" i="1">
                <a:latin typeface="Tahoma"/>
                <a:cs typeface="Tahoma"/>
              </a:rPr>
              <a:t>i</a:t>
            </a:r>
            <a:r>
              <a:rPr dirty="0" sz="1050" spc="-40" b="1" i="1">
                <a:latin typeface="Tahoma"/>
                <a:cs typeface="Tahoma"/>
              </a:rPr>
              <a:t>ó</a:t>
            </a:r>
            <a:r>
              <a:rPr dirty="0" sz="1050" spc="-15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?</a:t>
            </a:r>
            <a:endParaRPr sz="10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1000" spc="-10" b="1">
                <a:latin typeface="Tahoma"/>
                <a:cs typeface="Tahoma"/>
              </a:rPr>
              <a:t>Am</a:t>
            </a:r>
            <a:r>
              <a:rPr dirty="0" sz="1000" spc="-20" b="1">
                <a:latin typeface="Tahoma"/>
                <a:cs typeface="Tahoma"/>
              </a:rPr>
              <a:t>b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-3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socia</a:t>
            </a:r>
            <a:r>
              <a:rPr dirty="0" sz="1000" b="1">
                <a:latin typeface="Tahoma"/>
                <a:cs typeface="Tahoma"/>
              </a:rPr>
              <a:t>l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b="1">
                <a:latin typeface="Tahoma"/>
                <a:cs typeface="Tahoma"/>
              </a:rPr>
              <a:t>  </a:t>
            </a:r>
            <a:r>
              <a:rPr dirty="0" sz="1000" spc="-55" b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Media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ba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dividida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tre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obles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pod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ro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os)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pueb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(s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rvidores).</a:t>
            </a:r>
            <a:endParaRPr sz="1000">
              <a:latin typeface="Tahoma"/>
              <a:cs typeface="Tahoma"/>
            </a:endParaRPr>
          </a:p>
          <a:p>
            <a:pPr marL="192405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iu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As</a:t>
            </a:r>
            <a:r>
              <a:rPr dirty="0" sz="1000" spc="0">
                <a:latin typeface="Tahoma"/>
                <a:cs typeface="Tahoma"/>
              </a:rPr>
              <a:t>í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(Italia)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ía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pod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ñ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ía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2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ase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rci</a:t>
            </a:r>
            <a:r>
              <a:rPr dirty="0" sz="100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tes.</a:t>
            </a:r>
            <a:endParaRPr sz="1000">
              <a:latin typeface="Tahoma"/>
              <a:cs typeface="Tahoma"/>
            </a:endParaRPr>
          </a:p>
          <a:p>
            <a:pPr marL="192405" marR="11430" indent="-180340">
              <a:lnSpc>
                <a:spcPct val="100000"/>
              </a:lnSpc>
              <a:spcBef>
                <a:spcPts val="10"/>
              </a:spcBef>
            </a:pPr>
            <a:r>
              <a:rPr dirty="0" sz="1000" spc="-10" b="1">
                <a:latin typeface="Tahoma"/>
                <a:cs typeface="Tahoma"/>
              </a:rPr>
              <a:t>Fami</a:t>
            </a:r>
            <a:r>
              <a:rPr dirty="0" sz="1000" spc="-10" b="1">
                <a:latin typeface="Tahoma"/>
                <a:cs typeface="Tahoma"/>
              </a:rPr>
              <a:t>l</a:t>
            </a:r>
            <a:r>
              <a:rPr dirty="0" sz="1000" spc="-5" b="1">
                <a:latin typeface="Tahoma"/>
                <a:cs typeface="Tahoma"/>
              </a:rPr>
              <a:t>ia: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50" b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Pedro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Bernardo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sia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riquez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pod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1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Mado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uj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du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deli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sen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illa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e.</a:t>
            </a:r>
            <a:endParaRPr sz="1000">
              <a:latin typeface="Tahoma"/>
              <a:cs typeface="Tahoma"/>
            </a:endParaRPr>
          </a:p>
          <a:p>
            <a:pPr marL="192405" marR="10795" indent="-180340">
              <a:lnSpc>
                <a:spcPct val="100000"/>
              </a:lnSpc>
              <a:spcBef>
                <a:spcPts val="10"/>
              </a:spcBef>
            </a:pPr>
            <a:r>
              <a:rPr dirty="0" sz="1000" b="1">
                <a:latin typeface="Tahoma"/>
                <a:cs typeface="Tahoma"/>
              </a:rPr>
              <a:t>J</a:t>
            </a:r>
            <a:r>
              <a:rPr dirty="0" sz="1000" spc="-10" b="1">
                <a:latin typeface="Tahoma"/>
                <a:cs typeface="Tahoma"/>
              </a:rPr>
              <a:t>uv</a:t>
            </a:r>
            <a:r>
              <a:rPr dirty="0" sz="1000" spc="-20" b="1">
                <a:latin typeface="Tahoma"/>
                <a:cs typeface="Tahoma"/>
              </a:rPr>
              <a:t>e</a:t>
            </a:r>
            <a:r>
              <a:rPr dirty="0" sz="1000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b="1">
                <a:latin typeface="Tahoma"/>
                <a:cs typeface="Tahoma"/>
              </a:rPr>
              <a:t>u</a:t>
            </a:r>
            <a:r>
              <a:rPr dirty="0" sz="1000" spc="-5" b="1">
                <a:latin typeface="Tahoma"/>
                <a:cs typeface="Tahoma"/>
              </a:rPr>
              <a:t>d:</a:t>
            </a:r>
            <a:r>
              <a:rPr dirty="0" sz="1000" b="1">
                <a:latin typeface="Tahoma"/>
                <a:cs typeface="Tahoma"/>
              </a:rPr>
              <a:t>  </a:t>
            </a:r>
            <a:r>
              <a:rPr dirty="0" sz="1000" spc="-45" b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ba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der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ñ</a:t>
            </a:r>
            <a:r>
              <a:rPr dirty="0" sz="1000" spc="-5">
                <a:latin typeface="Tahoma"/>
                <a:cs typeface="Tahoma"/>
              </a:rPr>
              <a:t>eros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j</a:t>
            </a:r>
            <a:r>
              <a:rPr dirty="0" sz="1000" spc="-15">
                <a:latin typeface="Tahoma"/>
                <a:cs typeface="Tahoma"/>
              </a:rPr>
              <a:t>uv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15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su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alegrí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su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era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amistad,</a:t>
            </a:r>
            <a:r>
              <a:rPr dirty="0" sz="1000" spc="-5">
                <a:latin typeface="Tahoma"/>
                <a:cs typeface="Tahoma"/>
              </a:rPr>
              <a:t> 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sus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iestas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su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5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esía.</a:t>
            </a:r>
            <a:endParaRPr sz="1000">
              <a:latin typeface="Tahoma"/>
              <a:cs typeface="Tahoma"/>
            </a:endParaRPr>
          </a:p>
          <a:p>
            <a:pPr marL="192405" marR="17145" indent="-180340">
              <a:lnSpc>
                <a:spcPts val="1210"/>
              </a:lnSpc>
              <a:spcBef>
                <a:spcPts val="45"/>
              </a:spcBef>
              <a:tabLst>
                <a:tab pos="1227455" algn="l"/>
              </a:tabLst>
            </a:pPr>
            <a:r>
              <a:rPr dirty="0" sz="1000" spc="-10" b="1">
                <a:latin typeface="Tahoma"/>
                <a:cs typeface="Tahoma"/>
              </a:rPr>
              <a:t>Gu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rra</a:t>
            </a:r>
            <a:r>
              <a:rPr dirty="0" sz="1000" spc="4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5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pr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5" b="1">
                <a:latin typeface="Tahoma"/>
                <a:cs typeface="Tahoma"/>
              </a:rPr>
              <a:t>si</a:t>
            </a:r>
            <a:r>
              <a:rPr dirty="0" sz="1000" spc="-5" b="1">
                <a:latin typeface="Tahoma"/>
                <a:cs typeface="Tahoma"/>
              </a:rPr>
              <a:t>ón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b="1">
                <a:latin typeface="Tahoma"/>
                <a:cs typeface="Tahoma"/>
              </a:rPr>
              <a:t>	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tít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obleza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po</a:t>
            </a:r>
            <a:r>
              <a:rPr dirty="0" sz="1000" spc="-5">
                <a:latin typeface="Tahoma"/>
                <a:cs typeface="Tahoma"/>
              </a:rPr>
              <a:t>der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guerra.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6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ch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prisi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ero.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Quería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ervir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se</a:t>
            </a:r>
            <a:r>
              <a:rPr dirty="0" sz="1000" spc="-15">
                <a:latin typeface="Tahoma"/>
                <a:cs typeface="Tahoma"/>
              </a:rPr>
              <a:t>ñ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pero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Ún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Señ</a:t>
            </a:r>
            <a:r>
              <a:rPr dirty="0" sz="1000" spc="-1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lla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servirle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É</a:t>
            </a:r>
            <a:r>
              <a:rPr dirty="0" sz="1000" spc="-5">
                <a:latin typeface="Tahoma"/>
                <a:cs typeface="Tahoma"/>
              </a:rPr>
              <a:t>l.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ts val="1160"/>
              </a:lnSpc>
            </a:pP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spc="-10" b="1">
                <a:latin typeface="Tahoma"/>
                <a:cs typeface="Tahoma"/>
              </a:rPr>
              <a:t>v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rs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ó</a:t>
            </a:r>
            <a:r>
              <a:rPr dirty="0" sz="1000" spc="-15" b="1">
                <a:latin typeface="Tahoma"/>
                <a:cs typeface="Tahoma"/>
              </a:rPr>
              <a:t>n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b="1">
                <a:latin typeface="Tahoma"/>
                <a:cs typeface="Tahoma"/>
              </a:rPr>
              <a:t>  </a:t>
            </a:r>
            <a:r>
              <a:rPr dirty="0" sz="1000" spc="-105" b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Esta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experi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orma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su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asa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ser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j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d,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ser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llero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risto.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sia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endParaRPr sz="1000">
              <a:latin typeface="Tahoma"/>
              <a:cs typeface="Tahoma"/>
            </a:endParaRPr>
          </a:p>
          <a:p>
            <a:pPr marL="192405">
              <a:lnSpc>
                <a:spcPct val="100000"/>
              </a:lnSpc>
              <a:spcBef>
                <a:spcPts val="10"/>
              </a:spcBef>
            </a:pPr>
            <a:r>
              <a:rPr dirty="0" sz="1000" spc="-10">
                <a:latin typeface="Tahoma"/>
                <a:cs typeface="Tahoma"/>
              </a:rPr>
              <a:t>pod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riqueza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ca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servi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todos.</a:t>
            </a:r>
            <a:endParaRPr sz="1000">
              <a:latin typeface="Tahoma"/>
              <a:cs typeface="Tahoma"/>
            </a:endParaRPr>
          </a:p>
          <a:p>
            <a:pPr marL="192405" marR="6350" indent="-180340">
              <a:lnSpc>
                <a:spcPts val="1210"/>
              </a:lnSpc>
              <a:spcBef>
                <a:spcPts val="30"/>
              </a:spcBef>
            </a:pPr>
            <a:r>
              <a:rPr dirty="0" sz="1000" spc="-40" b="1">
                <a:latin typeface="Tahoma"/>
                <a:cs typeface="Tahoma"/>
              </a:rPr>
              <a:t>P</a:t>
            </a:r>
            <a:r>
              <a:rPr dirty="0" sz="1000" spc="-35" b="1">
                <a:latin typeface="Tahoma"/>
                <a:cs typeface="Tahoma"/>
              </a:rPr>
              <a:t>a</a:t>
            </a:r>
            <a:r>
              <a:rPr dirty="0" sz="1000" spc="-50" b="1">
                <a:latin typeface="Tahoma"/>
                <a:cs typeface="Tahoma"/>
              </a:rPr>
              <a:t>d</a:t>
            </a:r>
            <a:r>
              <a:rPr dirty="0" sz="1000" spc="-30" b="1">
                <a:latin typeface="Tahoma"/>
                <a:cs typeface="Tahoma"/>
              </a:rPr>
              <a:t>r</a:t>
            </a:r>
            <a:r>
              <a:rPr dirty="0" sz="1000" spc="-40" b="1">
                <a:latin typeface="Tahoma"/>
                <a:cs typeface="Tahoma"/>
              </a:rPr>
              <a:t>enu</a:t>
            </a:r>
            <a:r>
              <a:rPr dirty="0" sz="1000" spc="-50" b="1">
                <a:latin typeface="Tahoma"/>
                <a:cs typeface="Tahoma"/>
              </a:rPr>
              <a:t>e</a:t>
            </a:r>
            <a:r>
              <a:rPr dirty="0" sz="1000" spc="-35" b="1">
                <a:latin typeface="Tahoma"/>
                <a:cs typeface="Tahoma"/>
              </a:rPr>
              <a:t>s</a:t>
            </a:r>
            <a:r>
              <a:rPr dirty="0" sz="1000" spc="-35" b="1">
                <a:latin typeface="Tahoma"/>
                <a:cs typeface="Tahoma"/>
              </a:rPr>
              <a:t>t</a:t>
            </a:r>
            <a:r>
              <a:rPr dirty="0" sz="1000" spc="-30" b="1">
                <a:latin typeface="Tahoma"/>
                <a:cs typeface="Tahoma"/>
              </a:rPr>
              <a:t>r</a:t>
            </a:r>
            <a:r>
              <a:rPr dirty="0" sz="1000" spc="-40" b="1">
                <a:latin typeface="Tahoma"/>
                <a:cs typeface="Tahoma"/>
              </a:rPr>
              <a:t>o</a:t>
            </a:r>
            <a:r>
              <a:rPr dirty="0" sz="1000" spc="-45" b="1">
                <a:latin typeface="Tahoma"/>
                <a:cs typeface="Tahoma"/>
              </a:rPr>
              <a:t>.</a:t>
            </a:r>
            <a:r>
              <a:rPr dirty="0" sz="1000" spc="-30" b="1">
                <a:latin typeface="Tahoma"/>
                <a:cs typeface="Tahoma"/>
              </a:rPr>
              <a:t>.</a:t>
            </a:r>
            <a:r>
              <a:rPr dirty="0" sz="1000" spc="-40" b="1">
                <a:latin typeface="Tahoma"/>
                <a:cs typeface="Tahoma"/>
              </a:rPr>
              <a:t>.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spc="50" b="1">
                <a:latin typeface="Tahoma"/>
                <a:cs typeface="Tahoma"/>
              </a:rPr>
              <a:t> </a:t>
            </a:r>
            <a:r>
              <a:rPr dirty="0" sz="1000" spc="-50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st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P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re</a:t>
            </a:r>
            <a:r>
              <a:rPr dirty="0" sz="1000" spc="-40">
                <a:latin typeface="Tahoma"/>
                <a:cs typeface="Tahoma"/>
              </a:rPr>
              <a:t>-D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á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4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v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"</a:t>
            </a:r>
            <a:r>
              <a:rPr dirty="0" sz="1000" spc="-50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40">
                <a:latin typeface="Tahoma"/>
                <a:cs typeface="Tahoma"/>
              </a:rPr>
              <a:t>h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50">
                <a:latin typeface="Tahoma"/>
                <a:cs typeface="Tahoma"/>
              </a:rPr>
              <a:t>ó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4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é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P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4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50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4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q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45">
                <a:latin typeface="Tahoma"/>
                <a:cs typeface="Tahoma"/>
              </a:rPr>
              <a:t>á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lo</a:t>
            </a:r>
            <a:r>
              <a:rPr dirty="0" sz="1000" spc="-35">
                <a:latin typeface="Tahoma"/>
                <a:cs typeface="Tahoma"/>
              </a:rPr>
              <a:t>.</a:t>
            </a:r>
            <a:r>
              <a:rPr dirty="0" sz="1000" spc="-45">
                <a:latin typeface="Tahoma"/>
                <a:cs typeface="Tahoma"/>
              </a:rPr>
              <a:t>.</a:t>
            </a:r>
            <a:r>
              <a:rPr dirty="0" sz="1000" spc="-3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"</a:t>
            </a:r>
            <a:endParaRPr sz="1000">
              <a:latin typeface="Tahoma"/>
              <a:cs typeface="Tahoma"/>
            </a:endParaRPr>
          </a:p>
          <a:p>
            <a:pPr marL="192405" marR="15875" indent="-180340">
              <a:lnSpc>
                <a:spcPts val="1200"/>
              </a:lnSpc>
              <a:spcBef>
                <a:spcPts val="10"/>
              </a:spcBef>
            </a:pP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5" b="1">
                <a:latin typeface="Tahoma"/>
                <a:cs typeface="Tahoma"/>
              </a:rPr>
              <a:t>ris</a:t>
            </a:r>
            <a:r>
              <a:rPr dirty="0" sz="1000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-2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spc="-10" b="1">
                <a:latin typeface="Tahoma"/>
                <a:cs typeface="Tahoma"/>
              </a:rPr>
              <a:t>an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D</a:t>
            </a:r>
            <a:r>
              <a:rPr dirty="0" sz="1000" spc="0" b="1">
                <a:latin typeface="Tahoma"/>
                <a:cs typeface="Tahoma"/>
              </a:rPr>
              <a:t>a</a:t>
            </a:r>
            <a:r>
              <a:rPr dirty="0" sz="1000" spc="-10" b="1">
                <a:latin typeface="Tahoma"/>
                <a:cs typeface="Tahoma"/>
              </a:rPr>
              <a:t>mián:</a:t>
            </a:r>
            <a:r>
              <a:rPr dirty="0" sz="1000" b="1">
                <a:latin typeface="Tahoma"/>
                <a:cs typeface="Tahoma"/>
              </a:rPr>
              <a:t>  </a:t>
            </a:r>
            <a:r>
              <a:rPr dirty="0" sz="1000" spc="60" b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uc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Igl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sia,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aza</a:t>
            </a:r>
            <a:r>
              <a:rPr dirty="0" sz="1000" spc="-5">
                <a:latin typeface="Tahoma"/>
                <a:cs typeface="Tahoma"/>
              </a:rPr>
              <a:t> rui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Como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ombre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ig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esia,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su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testim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of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z,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ille</a:t>
            </a:r>
            <a:r>
              <a:rPr dirty="0" sz="1000" spc="25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br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alegrí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ser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92405" marR="17145" indent="-180340">
              <a:lnSpc>
                <a:spcPts val="1200"/>
              </a:lnSpc>
              <a:spcBef>
                <a:spcPts val="10"/>
              </a:spcBef>
            </a:pPr>
            <a:r>
              <a:rPr dirty="0" sz="1000" spc="-15" b="1">
                <a:latin typeface="Tahoma"/>
                <a:cs typeface="Tahoma"/>
              </a:rPr>
              <a:t>Re</a:t>
            </a:r>
            <a:r>
              <a:rPr dirty="0" sz="1000" spc="-5" b="1">
                <a:latin typeface="Tahoma"/>
                <a:cs typeface="Tahoma"/>
              </a:rPr>
              <a:t>g</a:t>
            </a:r>
            <a:r>
              <a:rPr dirty="0" sz="1000" spc="-5" b="1">
                <a:latin typeface="Tahoma"/>
                <a:cs typeface="Tahoma"/>
              </a:rPr>
              <a:t>la</a:t>
            </a:r>
            <a:r>
              <a:rPr dirty="0" sz="1000" spc="2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20" b="1">
                <a:latin typeface="Tahoma"/>
                <a:cs typeface="Tahoma"/>
              </a:rPr>
              <a:t> </a:t>
            </a:r>
            <a:r>
              <a:rPr dirty="0" sz="1000" b="1">
                <a:latin typeface="Tahoma"/>
                <a:cs typeface="Tahoma"/>
              </a:rPr>
              <a:t>V</a:t>
            </a:r>
            <a:r>
              <a:rPr dirty="0" sz="1000" spc="-5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5" b="1">
                <a:latin typeface="Tahoma"/>
                <a:cs typeface="Tahoma"/>
              </a:rPr>
              <a:t>a:</a:t>
            </a:r>
            <a:r>
              <a:rPr dirty="0" sz="1000" spc="60" b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egla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Vida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Herma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ores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guard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gelio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Nu</a:t>
            </a:r>
            <a:r>
              <a:rPr dirty="0" sz="1000" spc="-5">
                <a:latin typeface="Tahoma"/>
                <a:cs typeface="Tahoma"/>
              </a:rPr>
              <a:t>estro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Se</a:t>
            </a:r>
            <a:r>
              <a:rPr dirty="0" sz="1000" spc="-5">
                <a:latin typeface="Tahoma"/>
                <a:cs typeface="Tahoma"/>
              </a:rPr>
              <a:t>ñ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Jes</a:t>
            </a:r>
            <a:r>
              <a:rPr dirty="0" sz="1000" spc="-10">
                <a:latin typeface="Tahoma"/>
                <a:cs typeface="Tahoma"/>
              </a:rPr>
              <a:t>uc</a:t>
            </a:r>
            <a:r>
              <a:rPr dirty="0" sz="1000" spc="-5">
                <a:latin typeface="Tahoma"/>
                <a:cs typeface="Tahoma"/>
              </a:rPr>
              <a:t>risto,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5">
                <a:latin typeface="Tahoma"/>
                <a:cs typeface="Tahoma"/>
              </a:rPr>
              <a:t> en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obedie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sin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pio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astid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d".</a:t>
            </a:r>
            <a:endParaRPr sz="1000">
              <a:latin typeface="Tahoma"/>
              <a:cs typeface="Tahoma"/>
            </a:endParaRPr>
          </a:p>
          <a:p>
            <a:pPr marL="192405" marR="11430" indent="-180340">
              <a:lnSpc>
                <a:spcPts val="1200"/>
              </a:lnSpc>
              <a:spcBef>
                <a:spcPts val="10"/>
              </a:spcBef>
            </a:pPr>
            <a:r>
              <a:rPr dirty="0" sz="1000" spc="-15" b="1">
                <a:latin typeface="Tahoma"/>
                <a:cs typeface="Tahoma"/>
              </a:rPr>
              <a:t>He</a:t>
            </a:r>
            <a:r>
              <a:rPr dirty="0" sz="1000" spc="0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mano</a:t>
            </a:r>
            <a:r>
              <a:rPr dirty="0" sz="100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40" b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ñ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her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os.</a:t>
            </a:r>
            <a:r>
              <a:rPr dirty="0" sz="100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."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amigos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erlo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legre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eliz,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pidi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ron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ompart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él</a:t>
            </a:r>
            <a:r>
              <a:rPr dirty="0" sz="1000" spc="-5">
                <a:latin typeface="Tahoma"/>
                <a:cs typeface="Tahoma"/>
              </a:rPr>
              <a:t> su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estilo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cristi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92405" marR="9525" indent="-180340">
              <a:lnSpc>
                <a:spcPts val="1210"/>
              </a:lnSpc>
            </a:pPr>
            <a:r>
              <a:rPr dirty="0" sz="1000" spc="-10" b="1">
                <a:latin typeface="Tahoma"/>
                <a:cs typeface="Tahoma"/>
              </a:rPr>
              <a:t>Apr</a:t>
            </a:r>
            <a:r>
              <a:rPr dirty="0" sz="1000" spc="-5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b</a:t>
            </a:r>
            <a:r>
              <a:rPr dirty="0" sz="1000" spc="-5" b="1">
                <a:latin typeface="Tahoma"/>
                <a:cs typeface="Tahoma"/>
              </a:rPr>
              <a:t>aci</a:t>
            </a:r>
            <a:r>
              <a:rPr dirty="0" sz="1000" spc="-5" b="1">
                <a:latin typeface="Tahoma"/>
                <a:cs typeface="Tahoma"/>
              </a:rPr>
              <a:t>ó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d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0" b="1">
                <a:latin typeface="Tahoma"/>
                <a:cs typeface="Tahoma"/>
              </a:rPr>
              <a:t>pa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40" b="1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Papa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Ho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orio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I,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aprobó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ialme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2</a:t>
            </a:r>
            <a:r>
              <a:rPr dirty="0" sz="1000" spc="-10">
                <a:latin typeface="Tahoma"/>
                <a:cs typeface="Tahoma"/>
              </a:rPr>
              <a:t>9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iembre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12</a:t>
            </a:r>
            <a:r>
              <a:rPr dirty="0" sz="1000" spc="-5">
                <a:latin typeface="Tahoma"/>
                <a:cs typeface="Tahoma"/>
              </a:rPr>
              <a:t>2</a:t>
            </a:r>
            <a:r>
              <a:rPr dirty="0" sz="1000" spc="-15">
                <a:latin typeface="Tahoma"/>
                <a:cs typeface="Tahoma"/>
              </a:rPr>
              <a:t>3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Bula</a:t>
            </a:r>
            <a:r>
              <a:rPr dirty="0" sz="1000" spc="-5">
                <a:latin typeface="Tahoma"/>
                <a:cs typeface="Tahoma"/>
              </a:rPr>
              <a:t> 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let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343915"/>
            <a:ext cx="7225665" cy="4232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50" spc="-45" b="1" i="1">
                <a:latin typeface="Tahoma"/>
                <a:cs typeface="Tahoma"/>
              </a:rPr>
              <a:t>E</a:t>
            </a:r>
            <a:r>
              <a:rPr dirty="0" sz="1050" spc="-20" b="1" i="1">
                <a:latin typeface="Tahoma"/>
                <a:cs typeface="Tahoma"/>
              </a:rPr>
              <a:t>l</a:t>
            </a:r>
            <a:r>
              <a:rPr dirty="0" sz="1050" spc="-25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carisma</a:t>
            </a:r>
            <a:r>
              <a:rPr dirty="0" sz="1050" spc="-10" b="1" i="1">
                <a:latin typeface="Tahoma"/>
                <a:cs typeface="Tahoma"/>
              </a:rPr>
              <a:t> </a:t>
            </a:r>
            <a:r>
              <a:rPr dirty="0" sz="1050" spc="-35" b="1" i="1">
                <a:latin typeface="Tahoma"/>
                <a:cs typeface="Tahoma"/>
              </a:rPr>
              <a:t>franciscano</a:t>
            </a:r>
            <a:endParaRPr sz="1050">
              <a:latin typeface="Tahoma"/>
              <a:cs typeface="Tahoma"/>
            </a:endParaRPr>
          </a:p>
          <a:p>
            <a:pPr algn="just" marL="12700" marR="7620">
              <a:lnSpc>
                <a:spcPct val="100499"/>
              </a:lnSpc>
              <a:spcBef>
                <a:spcPts val="595"/>
              </a:spcBef>
            </a:pPr>
            <a:r>
              <a:rPr dirty="0" sz="1000" spc="-10">
                <a:latin typeface="Tahoma"/>
                <a:cs typeface="Tahoma"/>
              </a:rPr>
              <a:t>Como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sabemos</a:t>
            </a:r>
            <a:r>
              <a:rPr dirty="0" sz="1000" spc="1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ist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seg</a:t>
            </a:r>
            <a:r>
              <a:rPr dirty="0" sz="1000" spc="-5">
                <a:latin typeface="Tahoma"/>
                <a:cs typeface="Tahoma"/>
              </a:rPr>
              <a:t>ú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estado</a:t>
            </a:r>
            <a:r>
              <a:rPr dirty="0" sz="1000" spc="10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10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5">
                <a:latin typeface="Tahoma"/>
                <a:cs typeface="Tahoma"/>
              </a:rPr>
              <a:t>elio.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arisma</a:t>
            </a:r>
            <a:r>
              <a:rPr dirty="0" sz="1000" spc="1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1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 perso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vi</a:t>
            </a:r>
            <a:r>
              <a:rPr dirty="0" sz="1000" spc="-15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espe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termi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g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lio.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carisma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reg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ló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2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Asís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podemos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mir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sigui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terí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as: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24"/>
              </a:spcBef>
            </a:pPr>
            <a:endParaRPr sz="1200"/>
          </a:p>
          <a:p>
            <a:pPr algn="just" marL="192405" marR="12700" indent="-180340">
              <a:lnSpc>
                <a:spcPct val="100000"/>
              </a:lnSpc>
            </a:pPr>
            <a:r>
              <a:rPr dirty="0" sz="1000" spc="-10" b="1">
                <a:latin typeface="Tahoma"/>
                <a:cs typeface="Tahoma"/>
              </a:rPr>
              <a:t>Evan</a:t>
            </a:r>
            <a:r>
              <a:rPr dirty="0" sz="1000" spc="-5" b="1">
                <a:latin typeface="Tahoma"/>
                <a:cs typeface="Tahoma"/>
              </a:rPr>
              <a:t>g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li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b="1">
                <a:latin typeface="Tahoma"/>
                <a:cs typeface="Tahoma"/>
              </a:rPr>
              <a:t>  </a:t>
            </a:r>
            <a:r>
              <a:rPr dirty="0" sz="1000" spc="30" b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so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seguir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ompleto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Jes</a:t>
            </a:r>
            <a:r>
              <a:rPr dirty="0" sz="1000" spc="-10">
                <a:latin typeface="Tahoma"/>
                <a:cs typeface="Tahoma"/>
              </a:rPr>
              <a:t>uc</a:t>
            </a:r>
            <a:r>
              <a:rPr dirty="0" sz="1000" spc="-5">
                <a:latin typeface="Tahoma"/>
                <a:cs typeface="Tahoma"/>
              </a:rPr>
              <a:t>ris</a:t>
            </a:r>
            <a:r>
              <a:rPr dirty="0" sz="1000" spc="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pobre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cr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Herma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norma</a:t>
            </a:r>
            <a:r>
              <a:rPr dirty="0" sz="1000" spc="-5">
                <a:latin typeface="Tahoma"/>
                <a:cs typeface="Tahoma"/>
              </a:rPr>
              <a:t> 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su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Santo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gel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o"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100"/>
              </a:lnSpc>
              <a:spcBef>
                <a:spcPts val="99"/>
              </a:spcBef>
            </a:pPr>
            <a:endParaRPr sz="1100"/>
          </a:p>
          <a:p>
            <a:pPr algn="just" marL="192405" marR="15240" indent="-180340">
              <a:lnSpc>
                <a:spcPct val="101000"/>
              </a:lnSpc>
            </a:pPr>
            <a:r>
              <a:rPr dirty="0" sz="1000" spc="-5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g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si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b="1">
                <a:latin typeface="Tahoma"/>
                <a:cs typeface="Tahoma"/>
              </a:rPr>
              <a:t>   </a:t>
            </a:r>
            <a:r>
              <a:rPr dirty="0" sz="1000" spc="-90" b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Para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sta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orma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sólo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tro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6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Igl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sia,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testim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omp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omiso</a:t>
            </a:r>
            <a:r>
              <a:rPr dirty="0" sz="1000" spc="-5">
                <a:latin typeface="Tahoma"/>
                <a:cs typeface="Tahoma"/>
              </a:rPr>
              <a:t> perso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y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sí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ez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iel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erca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ombr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4"/>
              </a:spcBef>
            </a:pPr>
            <a:endParaRPr sz="1200"/>
          </a:p>
          <a:p>
            <a:pPr algn="just" marL="192405" marR="9525" indent="-180340">
              <a:lnSpc>
                <a:spcPct val="100600"/>
              </a:lnSpc>
            </a:pPr>
            <a:r>
              <a:rPr dirty="0" sz="1000" spc="-10" b="1">
                <a:latin typeface="Tahoma"/>
                <a:cs typeface="Tahoma"/>
              </a:rPr>
              <a:t>Encu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ntro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on</a:t>
            </a:r>
            <a:r>
              <a:rPr dirty="0" sz="1000" spc="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Dios: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80" b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Señ</a:t>
            </a:r>
            <a:r>
              <a:rPr dirty="0" sz="1000" spc="-1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1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importa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ra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Herma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or.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de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ía: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1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guen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espíri</a:t>
            </a:r>
            <a:r>
              <a:rPr dirty="0" sz="100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deb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servir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demás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osas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tempor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les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aga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ncu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tro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100"/>
              </a:lnSpc>
              <a:spcBef>
                <a:spcPts val="99"/>
              </a:spcBef>
            </a:pPr>
            <a:endParaRPr sz="1100"/>
          </a:p>
          <a:p>
            <a:pPr algn="just" marL="192405" marR="6350" indent="-180340">
              <a:lnSpc>
                <a:spcPct val="101000"/>
              </a:lnSpc>
            </a:pPr>
            <a:r>
              <a:rPr dirty="0" sz="1000" spc="-20" b="1">
                <a:latin typeface="Tahoma"/>
                <a:cs typeface="Tahoma"/>
              </a:rPr>
              <a:t>Fr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25" b="1">
                <a:latin typeface="Tahoma"/>
                <a:cs typeface="Tahoma"/>
              </a:rPr>
              <a:t>t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20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-20" b="1">
                <a:latin typeface="Tahoma"/>
                <a:cs typeface="Tahoma"/>
              </a:rPr>
              <a:t>id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25" b="1">
                <a:latin typeface="Tahoma"/>
                <a:cs typeface="Tahoma"/>
              </a:rPr>
              <a:t>d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b="1">
                <a:latin typeface="Tahoma"/>
                <a:cs typeface="Tahoma"/>
              </a:rPr>
              <a:t>    </a:t>
            </a:r>
            <a:r>
              <a:rPr dirty="0" sz="1000" spc="-60" b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ci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5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xp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ri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Di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15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 spc="15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Pa</a:t>
            </a:r>
            <a:r>
              <a:rPr dirty="0" sz="1000" spc="-20">
                <a:latin typeface="Tahoma"/>
                <a:cs typeface="Tahoma"/>
              </a:rPr>
              <a:t>dr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1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5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4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ll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4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irs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6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h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4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25">
                <a:latin typeface="Tahoma"/>
                <a:cs typeface="Tahoma"/>
              </a:rPr>
              <a:t>od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15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14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at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14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Pe</a:t>
            </a:r>
            <a:r>
              <a:rPr dirty="0" sz="1000" spc="-5">
                <a:latin typeface="Tahoma"/>
                <a:cs typeface="Tahoma"/>
              </a:rPr>
              <a:t>ro</a:t>
            </a:r>
            <a:r>
              <a:rPr dirty="0" sz="1000" spc="14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sp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ci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20">
                <a:latin typeface="Tahoma"/>
                <a:cs typeface="Tahoma"/>
              </a:rPr>
              <a:t>me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Cris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su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ju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h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ru</a:t>
            </a:r>
            <a:r>
              <a:rPr dirty="0" sz="1000" spc="-25">
                <a:latin typeface="Tahoma"/>
                <a:cs typeface="Tahoma"/>
              </a:rPr>
              <a:t>y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da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am</a:t>
            </a:r>
            <a:r>
              <a:rPr dirty="0" sz="1000" spc="-20">
                <a:latin typeface="Tahoma"/>
                <a:cs typeface="Tahoma"/>
              </a:rPr>
              <a:t>ili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P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id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ate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2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2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20">
                <a:latin typeface="Tahoma"/>
                <a:cs typeface="Tahoma"/>
              </a:rPr>
              <a:t>eme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id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20">
                <a:latin typeface="Tahoma"/>
                <a:cs typeface="Tahoma"/>
              </a:rPr>
              <a:t>sc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12"/>
              </a:spcBef>
            </a:pPr>
            <a:endParaRPr sz="1200"/>
          </a:p>
          <a:p>
            <a:pPr algn="just" marL="192405" marR="8890" indent="-18034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20" b="1">
                <a:latin typeface="Tahoma"/>
                <a:cs typeface="Tahoma"/>
              </a:rPr>
              <a:t>b</a:t>
            </a:r>
            <a:r>
              <a:rPr dirty="0" sz="1000" spc="-5" b="1">
                <a:latin typeface="Tahoma"/>
                <a:cs typeface="Tahoma"/>
              </a:rPr>
              <a:t>r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za: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15" b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odo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ios,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to,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perte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e.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desde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esta</a:t>
            </a:r>
            <a:r>
              <a:rPr dirty="0" sz="1000" spc="-5">
                <a:latin typeface="Tahoma"/>
                <a:cs typeface="Tahoma"/>
              </a:rPr>
              <a:t> experie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ga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sin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propiarse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imita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así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Cristo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pobr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23"/>
              </a:spcBef>
            </a:pPr>
            <a:endParaRPr sz="1200"/>
          </a:p>
          <a:p>
            <a:pPr algn="just" marL="192405" marR="8255" indent="-18034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rvicio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-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Mi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spc="-10" b="1">
                <a:latin typeface="Tahoma"/>
                <a:cs typeface="Tahoma"/>
              </a:rPr>
              <a:t>or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dad:</a:t>
            </a:r>
            <a:r>
              <a:rPr dirty="0" sz="1000" b="1">
                <a:latin typeface="Tahoma"/>
                <a:cs typeface="Tahoma"/>
              </a:rPr>
              <a:t>  </a:t>
            </a:r>
            <a:r>
              <a:rPr dirty="0" sz="1000" spc="30" b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si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der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rse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perior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adie,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idor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odos;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dis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osi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aquellos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do.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100"/>
              </a:lnSpc>
              <a:spcBef>
                <a:spcPts val="97"/>
              </a:spcBef>
            </a:pPr>
            <a:endParaRPr sz="1100"/>
          </a:p>
          <a:p>
            <a:pPr algn="just" marL="192405" marR="8890" indent="-180340">
              <a:lnSpc>
                <a:spcPct val="101200"/>
              </a:lnSpc>
            </a:pP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az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Bi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0" b="1">
                <a:latin typeface="Tahoma"/>
                <a:cs typeface="Tahoma"/>
              </a:rPr>
              <a:t>n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35" b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sal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seo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Paz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él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quiso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st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ar.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Ho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10">
                <a:latin typeface="Tahoma"/>
                <a:cs typeface="Tahoma"/>
              </a:rPr>
              <a:t> 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alta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instrum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ñ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Paz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Bien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do.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343915"/>
            <a:ext cx="7231380" cy="4077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50" spc="-35" b="1" i="1">
                <a:latin typeface="Tahoma"/>
                <a:cs typeface="Tahoma"/>
              </a:rPr>
              <a:t>S</a:t>
            </a:r>
            <a:r>
              <a:rPr dirty="0" sz="1050" spc="-40" b="1" i="1">
                <a:latin typeface="Tahoma"/>
                <a:cs typeface="Tahoma"/>
              </a:rPr>
              <a:t>an</a:t>
            </a:r>
            <a:r>
              <a:rPr dirty="0" sz="1050" spc="-40" b="1" i="1">
                <a:latin typeface="Tahoma"/>
                <a:cs typeface="Tahoma"/>
              </a:rPr>
              <a:t>t</a:t>
            </a:r>
            <a:r>
              <a:rPr dirty="0" sz="1050" spc="-40" b="1" i="1">
                <a:latin typeface="Tahoma"/>
                <a:cs typeface="Tahoma"/>
              </a:rPr>
              <a:t>a</a:t>
            </a:r>
            <a:r>
              <a:rPr dirty="0" sz="1050" spc="-10" b="1" i="1">
                <a:latin typeface="Tahoma"/>
                <a:cs typeface="Tahoma"/>
              </a:rPr>
              <a:t> </a:t>
            </a:r>
            <a:r>
              <a:rPr dirty="0" sz="1050" spc="-50" b="1" i="1">
                <a:latin typeface="Tahoma"/>
                <a:cs typeface="Tahoma"/>
              </a:rPr>
              <a:t>C</a:t>
            </a:r>
            <a:r>
              <a:rPr dirty="0" sz="1050" spc="-35" b="1" i="1">
                <a:latin typeface="Tahoma"/>
                <a:cs typeface="Tahoma"/>
              </a:rPr>
              <a:t>lara</a:t>
            </a:r>
            <a:r>
              <a:rPr dirty="0" sz="1050" spc="-5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de</a:t>
            </a:r>
            <a:r>
              <a:rPr dirty="0" sz="1050" spc="-30" b="1" i="1">
                <a:latin typeface="Tahoma"/>
                <a:cs typeface="Tahoma"/>
              </a:rPr>
              <a:t> </a:t>
            </a:r>
            <a:r>
              <a:rPr dirty="0" sz="1050" spc="-45" b="1" i="1">
                <a:latin typeface="Tahoma"/>
                <a:cs typeface="Tahoma"/>
              </a:rPr>
              <a:t>A</a:t>
            </a:r>
            <a:r>
              <a:rPr dirty="0" sz="1050" spc="-20" b="1" i="1">
                <a:latin typeface="Tahoma"/>
                <a:cs typeface="Tahoma"/>
              </a:rPr>
              <a:t>s</a:t>
            </a:r>
            <a:r>
              <a:rPr dirty="0" sz="1050" spc="-25" b="1" i="1">
                <a:latin typeface="Tahoma"/>
                <a:cs typeface="Tahoma"/>
              </a:rPr>
              <a:t>ís:</a:t>
            </a:r>
            <a:r>
              <a:rPr dirty="0" sz="1050" spc="-10" b="1" i="1">
                <a:latin typeface="Tahoma"/>
                <a:cs typeface="Tahoma"/>
              </a:rPr>
              <a:t> </a:t>
            </a:r>
            <a:r>
              <a:rPr dirty="0" sz="1050" spc="-50" b="1" i="1">
                <a:latin typeface="Tahoma"/>
                <a:cs typeface="Tahoma"/>
              </a:rPr>
              <a:t>He</a:t>
            </a:r>
            <a:r>
              <a:rPr dirty="0" sz="1050" spc="-20" b="1" i="1">
                <a:latin typeface="Tahoma"/>
                <a:cs typeface="Tahoma"/>
              </a:rPr>
              <a:t>r</a:t>
            </a:r>
            <a:r>
              <a:rPr dirty="0" sz="1050" spc="-45" b="1" i="1">
                <a:latin typeface="Tahoma"/>
                <a:cs typeface="Tahoma"/>
              </a:rPr>
              <a:t>mana</a:t>
            </a:r>
            <a:r>
              <a:rPr dirty="0" sz="1050" spc="-10" b="1" i="1">
                <a:latin typeface="Tahoma"/>
                <a:cs typeface="Tahoma"/>
              </a:rPr>
              <a:t> </a:t>
            </a:r>
            <a:r>
              <a:rPr dirty="0" sz="1050" spc="-50" b="1" i="1">
                <a:latin typeface="Tahoma"/>
                <a:cs typeface="Tahoma"/>
              </a:rPr>
              <a:t>M</a:t>
            </a:r>
            <a:r>
              <a:rPr dirty="0" sz="1050" spc="-45" b="1" i="1">
                <a:latin typeface="Tahoma"/>
                <a:cs typeface="Tahoma"/>
              </a:rPr>
              <a:t>e</a:t>
            </a:r>
            <a:r>
              <a:rPr dirty="0" sz="1050" spc="-35" b="1" i="1">
                <a:latin typeface="Tahoma"/>
                <a:cs typeface="Tahoma"/>
              </a:rPr>
              <a:t>n</a:t>
            </a:r>
            <a:r>
              <a:rPr dirty="0" sz="1050" spc="-35" b="1" i="1">
                <a:latin typeface="Tahoma"/>
                <a:cs typeface="Tahoma"/>
              </a:rPr>
              <a:t>or</a:t>
            </a:r>
            <a:endParaRPr sz="105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13"/>
              </a:spcBef>
            </a:pPr>
            <a:endParaRPr sz="1200"/>
          </a:p>
          <a:p>
            <a:pPr marL="12700">
              <a:lnSpc>
                <a:spcPct val="100000"/>
              </a:lnSpc>
            </a:pPr>
            <a:r>
              <a:rPr dirty="0" sz="1000" spc="-5">
                <a:latin typeface="Tahoma"/>
                <a:cs typeface="Tahoma"/>
              </a:rPr>
              <a:t>Para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mpr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bi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impr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dible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algn="just" marL="192405" indent="-180340">
              <a:lnSpc>
                <a:spcPct val="100000"/>
              </a:lnSpc>
            </a:pP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í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1193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0">
                <a:latin typeface="Tahoma"/>
                <a:cs typeface="Tahoma"/>
              </a:rPr>
              <a:t>f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45">
                <a:latin typeface="Tahoma"/>
                <a:cs typeface="Tahoma"/>
              </a:rPr>
              <a:t>l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45">
                <a:latin typeface="Tahoma"/>
                <a:cs typeface="Tahoma"/>
              </a:rPr>
              <a:t>b</a:t>
            </a:r>
            <a:r>
              <a:rPr dirty="0" sz="1000" spc="-45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ri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0">
                <a:latin typeface="Tahoma"/>
                <a:cs typeface="Tahoma"/>
              </a:rPr>
              <a:t>j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v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q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45">
                <a:latin typeface="Tahoma"/>
                <a:cs typeface="Tahoma"/>
              </a:rPr>
              <a:t>m</a:t>
            </a:r>
            <a:r>
              <a:rPr dirty="0" sz="1000" spc="-35">
                <a:latin typeface="Tahoma"/>
                <a:cs typeface="Tahoma"/>
              </a:rPr>
              <a:t>p</a:t>
            </a:r>
            <a:r>
              <a:rPr dirty="0" sz="1000" spc="-40">
                <a:latin typeface="Tahoma"/>
                <a:cs typeface="Tahoma"/>
              </a:rPr>
              <a:t>r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45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Co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0">
                <a:latin typeface="Tahoma"/>
                <a:cs typeface="Tahoma"/>
              </a:rPr>
              <a:t>F</a:t>
            </a:r>
            <a:r>
              <a:rPr dirty="0" sz="1000" spc="-4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nc</a:t>
            </a:r>
            <a:r>
              <a:rPr dirty="0" sz="1000" spc="-30">
                <a:latin typeface="Tahoma"/>
                <a:cs typeface="Tahoma"/>
              </a:rPr>
              <a:t>is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g</a:t>
            </a:r>
            <a:r>
              <a:rPr dirty="0" sz="1000" spc="-50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4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endParaRPr sz="1000">
              <a:latin typeface="Tahoma"/>
              <a:cs typeface="Tahoma"/>
            </a:endParaRPr>
          </a:p>
          <a:p>
            <a:pPr marL="192405" marR="7620">
              <a:lnSpc>
                <a:spcPct val="100000"/>
              </a:lnSpc>
              <a:spcBef>
                <a:spcPts val="10"/>
              </a:spcBef>
            </a:pPr>
            <a:r>
              <a:rPr dirty="0" sz="1000" spc="-45">
                <a:latin typeface="Tahoma"/>
                <a:cs typeface="Tahoma"/>
              </a:rPr>
              <a:t>p</a:t>
            </a:r>
            <a:r>
              <a:rPr dirty="0" sz="1000" spc="-30">
                <a:latin typeface="Tahoma"/>
                <a:cs typeface="Tahoma"/>
              </a:rPr>
              <a:t>ro</a:t>
            </a:r>
            <a:r>
              <a:rPr dirty="0" sz="1000" spc="-45">
                <a:latin typeface="Tahoma"/>
                <a:cs typeface="Tahoma"/>
              </a:rPr>
              <a:t>y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4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9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v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9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v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g</a:t>
            </a:r>
            <a:r>
              <a:rPr dirty="0" sz="1000" spc="-30">
                <a:latin typeface="Tahoma"/>
                <a:cs typeface="Tahoma"/>
              </a:rPr>
              <a:t>é</a:t>
            </a:r>
            <a:r>
              <a:rPr dirty="0" sz="1000" spc="-45">
                <a:latin typeface="Tahoma"/>
                <a:cs typeface="Tahoma"/>
              </a:rPr>
              <a:t>l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P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50">
                <a:latin typeface="Tahoma"/>
                <a:cs typeface="Tahoma"/>
              </a:rPr>
              <a:t>j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9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j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ro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v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v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ig</a:t>
            </a:r>
            <a:r>
              <a:rPr dirty="0" sz="1000" spc="-50">
                <a:latin typeface="Tahoma"/>
                <a:cs typeface="Tahoma"/>
              </a:rPr>
              <a:t>u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q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95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F</a:t>
            </a:r>
            <a:r>
              <a:rPr dirty="0" sz="1000" spc="-4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is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45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q</a:t>
            </a:r>
            <a:r>
              <a:rPr dirty="0" sz="1000" spc="-5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9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9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mo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ri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85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5">
                <a:latin typeface="Tahoma"/>
                <a:cs typeface="Tahoma"/>
              </a:rPr>
              <a:t> </a:t>
            </a:r>
            <a:r>
              <a:rPr dirty="0" sz="1000" spc="-50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á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v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fu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nc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45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l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g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b</a:t>
            </a:r>
            <a:r>
              <a:rPr dirty="0" sz="1000" spc="-50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D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p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di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ió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40">
                <a:latin typeface="Tahoma"/>
                <a:cs typeface="Tahoma"/>
              </a:rPr>
              <a:t>te</a:t>
            </a:r>
            <a:r>
              <a:rPr dirty="0" sz="1000" spc="-35">
                <a:latin typeface="Tahoma"/>
                <a:cs typeface="Tahoma"/>
              </a:rPr>
              <a:t>mp</a:t>
            </a:r>
            <a:r>
              <a:rPr dirty="0" sz="1000" spc="-45">
                <a:latin typeface="Tahoma"/>
                <a:cs typeface="Tahoma"/>
              </a:rPr>
              <a:t>l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ti</a:t>
            </a:r>
            <a:r>
              <a:rPr dirty="0" sz="1000" spc="-45">
                <a:latin typeface="Tahoma"/>
                <a:cs typeface="Tahoma"/>
              </a:rPr>
              <a:t>v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algn="just" marL="192405" marR="10795" indent="-180340">
              <a:lnSpc>
                <a:spcPct val="100600"/>
              </a:lnSpc>
              <a:spcBef>
                <a:spcPts val="5"/>
              </a:spcBef>
            </a:pPr>
            <a:r>
              <a:rPr dirty="0" sz="1000" spc="-5">
                <a:latin typeface="Tahoma"/>
                <a:cs typeface="Tahoma"/>
              </a:rPr>
              <a:t>Para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ra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sign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mar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ador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4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6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ncu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tro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5">
                <a:latin typeface="Tahoma"/>
                <a:cs typeface="Tahoma"/>
              </a:rPr>
              <a:t>ozoso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alegr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rse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6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imo.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alegría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5">
                <a:latin typeface="Tahoma"/>
                <a:cs typeface="Tahoma"/>
              </a:rPr>
              <a:t> Cl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5">
                <a:latin typeface="Tahoma"/>
                <a:cs typeface="Tahoma"/>
              </a:rPr>
              <a:t>brir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Cristo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ri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iesta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prof</a:t>
            </a:r>
            <a:r>
              <a:rPr dirty="0" sz="1000" spc="-20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adversidad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s</a:t>
            </a:r>
            <a:r>
              <a:rPr dirty="0" sz="1000" spc="-10">
                <a:latin typeface="Tahoma"/>
                <a:cs typeface="Tahoma"/>
              </a:rPr>
              <a:t>uf</a:t>
            </a:r>
            <a:r>
              <a:rPr dirty="0" sz="1000" spc="-5">
                <a:latin typeface="Tahoma"/>
                <a:cs typeface="Tahoma"/>
              </a:rPr>
              <a:t>rimi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to.</a:t>
            </a:r>
            <a:endParaRPr sz="1000">
              <a:latin typeface="Tahoma"/>
              <a:cs typeface="Tahoma"/>
            </a:endParaRPr>
          </a:p>
          <a:p>
            <a:pPr algn="just" marL="192405" marR="9525" indent="-180340">
              <a:lnSpc>
                <a:spcPct val="100499"/>
              </a:lnSpc>
              <a:spcBef>
                <a:spcPts val="5"/>
              </a:spcBef>
            </a:pP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mi</a:t>
            </a:r>
            <a:r>
              <a:rPr dirty="0" sz="1000" spc="-20">
                <a:latin typeface="Tahoma"/>
                <a:cs typeface="Tahoma"/>
              </a:rPr>
              <a:t>á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h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f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rm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6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am</a:t>
            </a:r>
            <a:r>
              <a:rPr dirty="0" sz="1000" spc="-30">
                <a:latin typeface="Tahoma"/>
                <a:cs typeface="Tahoma"/>
              </a:rPr>
              <a:t>ili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v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h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rm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en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30">
                <a:latin typeface="Tahoma"/>
                <a:cs typeface="Tahoma"/>
              </a:rPr>
              <a:t>or</a:t>
            </a:r>
            <a:r>
              <a:rPr dirty="0" sz="1000" spc="-25">
                <a:latin typeface="Tahoma"/>
                <a:cs typeface="Tahoma"/>
              </a:rPr>
              <a:t>q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st</a:t>
            </a:r>
            <a:r>
              <a:rPr dirty="0" sz="1000" spc="-20">
                <a:latin typeface="Tahoma"/>
                <a:cs typeface="Tahoma"/>
              </a:rPr>
              <a:t>á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S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po</a:t>
            </a:r>
            <a:r>
              <a:rPr dirty="0" sz="1000" spc="-25">
                <a:latin typeface="Tahoma"/>
                <a:cs typeface="Tahoma"/>
              </a:rPr>
              <a:t>b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30">
                <a:latin typeface="Tahoma"/>
                <a:cs typeface="Tahoma"/>
              </a:rPr>
              <a:t>or</a:t>
            </a:r>
            <a:r>
              <a:rPr dirty="0" sz="1000" spc="-25">
                <a:latin typeface="Tahoma"/>
                <a:cs typeface="Tahoma"/>
              </a:rPr>
              <a:t>q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q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co</a:t>
            </a:r>
            <a:r>
              <a:rPr dirty="0" sz="1000" spc="-30">
                <a:latin typeface="Tahoma"/>
                <a:cs typeface="Tahoma"/>
              </a:rPr>
              <a:t>nven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q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h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f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na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20">
                <a:latin typeface="Tahoma"/>
                <a:cs typeface="Tahoma"/>
              </a:rPr>
              <a:t>á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en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20">
                <a:latin typeface="Tahoma"/>
                <a:cs typeface="Tahoma"/>
              </a:rPr>
              <a:t>á</a:t>
            </a:r>
            <a:r>
              <a:rPr dirty="0" sz="1000" spc="-30">
                <a:latin typeface="Tahoma"/>
                <a:cs typeface="Tahoma"/>
              </a:rPr>
              <a:t>x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b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z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92405">
              <a:lnSpc>
                <a:spcPts val="1255"/>
              </a:lnSpc>
              <a:spcBef>
                <a:spcPts val="560"/>
              </a:spcBef>
            </a:pPr>
            <a:r>
              <a:rPr dirty="0" sz="1050" spc="-40" b="1" i="1">
                <a:latin typeface="Tahoma"/>
                <a:cs typeface="Tahoma"/>
              </a:rPr>
              <a:t>Ord</a:t>
            </a:r>
            <a:r>
              <a:rPr dirty="0" sz="1050" spc="-35" b="1" i="1">
                <a:latin typeface="Tahoma"/>
                <a:cs typeface="Tahoma"/>
              </a:rPr>
              <a:t>e</a:t>
            </a:r>
            <a:r>
              <a:rPr dirty="0" sz="1050" spc="-45" b="1" i="1">
                <a:latin typeface="Tahoma"/>
                <a:cs typeface="Tahoma"/>
              </a:rPr>
              <a:t>n</a:t>
            </a:r>
            <a:r>
              <a:rPr dirty="0" sz="1050" spc="-25" b="1" i="1">
                <a:latin typeface="Tahoma"/>
                <a:cs typeface="Tahoma"/>
              </a:rPr>
              <a:t> </a:t>
            </a:r>
            <a:r>
              <a:rPr dirty="0" sz="1050" spc="-35" b="1" i="1">
                <a:latin typeface="Tahoma"/>
                <a:cs typeface="Tahoma"/>
              </a:rPr>
              <a:t>F</a:t>
            </a:r>
            <a:r>
              <a:rPr dirty="0" sz="1050" spc="-35" b="1" i="1">
                <a:latin typeface="Tahoma"/>
                <a:cs typeface="Tahoma"/>
              </a:rPr>
              <a:t>ranciscana</a:t>
            </a:r>
            <a:r>
              <a:rPr dirty="0" sz="1050" spc="-20" b="1" i="1">
                <a:latin typeface="Tahoma"/>
                <a:cs typeface="Tahoma"/>
              </a:rPr>
              <a:t> </a:t>
            </a:r>
            <a:r>
              <a:rPr dirty="0" sz="1050" spc="-25" b="1" i="1">
                <a:latin typeface="Tahoma"/>
                <a:cs typeface="Tahoma"/>
              </a:rPr>
              <a:t>S</a:t>
            </a:r>
            <a:r>
              <a:rPr dirty="0" sz="1050" spc="-45" b="1" i="1">
                <a:latin typeface="Tahoma"/>
                <a:cs typeface="Tahoma"/>
              </a:rPr>
              <a:t>e</a:t>
            </a:r>
            <a:r>
              <a:rPr dirty="0" sz="1050" spc="-40" b="1" i="1">
                <a:latin typeface="Tahoma"/>
                <a:cs typeface="Tahoma"/>
              </a:rPr>
              <a:t>g</a:t>
            </a:r>
            <a:r>
              <a:rPr dirty="0" sz="1050" spc="-15" b="1" i="1">
                <a:latin typeface="Tahoma"/>
                <a:cs typeface="Tahoma"/>
              </a:rPr>
              <a:t>l</a:t>
            </a:r>
            <a:r>
              <a:rPr dirty="0" sz="1050" spc="-30" b="1" i="1">
                <a:latin typeface="Tahoma"/>
                <a:cs typeface="Tahoma"/>
              </a:rPr>
              <a:t>ar:</a:t>
            </a:r>
            <a:r>
              <a:rPr dirty="0" sz="1050" b="1" i="1">
                <a:latin typeface="Tahoma"/>
                <a:cs typeface="Tahoma"/>
              </a:rPr>
              <a:t> </a:t>
            </a:r>
            <a:r>
              <a:rPr dirty="0" sz="1050" spc="-45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O</a:t>
            </a:r>
            <a:r>
              <a:rPr dirty="0" sz="1050" spc="-40" b="1" i="1">
                <a:latin typeface="Tahoma"/>
                <a:cs typeface="Tahoma"/>
              </a:rPr>
              <a:t>FS</a:t>
            </a:r>
            <a:endParaRPr sz="1050">
              <a:latin typeface="Tahoma"/>
              <a:cs typeface="Tahoma"/>
            </a:endParaRPr>
          </a:p>
          <a:p>
            <a:pPr algn="just" marL="192405" marR="16510" indent="-180340">
              <a:lnSpc>
                <a:spcPts val="1210"/>
              </a:lnSpc>
              <a:spcBef>
                <a:spcPts val="25"/>
              </a:spcBef>
            </a:pP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spiró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pri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segl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Ig</a:t>
            </a:r>
            <a:r>
              <a:rPr dirty="0" sz="1000" spc="-1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esia: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Ord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Segl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</a:t>
            </a:r>
            <a:r>
              <a:rPr dirty="0" sz="1000" spc="-10">
                <a:latin typeface="Tahoma"/>
                <a:cs typeface="Tahoma"/>
              </a:rPr>
              <a:t>ch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Ord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rt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matrimo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y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solt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ros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disti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tas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des.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ambién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rte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esta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Orden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uch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llamados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J</a:t>
            </a:r>
            <a:r>
              <a:rPr dirty="0" sz="1000" spc="-15">
                <a:latin typeface="Tahoma"/>
                <a:cs typeface="Tahoma"/>
              </a:rPr>
              <a:t>uv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"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>
                <a:latin typeface="Tahoma"/>
                <a:cs typeface="Tahoma"/>
              </a:rPr>
              <a:t>J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FRA).</a:t>
            </a:r>
            <a:endParaRPr sz="1000">
              <a:latin typeface="Tahoma"/>
              <a:cs typeface="Tahoma"/>
            </a:endParaRPr>
          </a:p>
          <a:p>
            <a:pPr algn="just" marL="192405" indent="-180340">
              <a:lnSpc>
                <a:spcPts val="1160"/>
              </a:lnSpc>
            </a:pP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arisma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Ord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Segl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siste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arisma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desde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amilia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endParaRPr sz="1000">
              <a:latin typeface="Tahoma"/>
              <a:cs typeface="Tahoma"/>
            </a:endParaRPr>
          </a:p>
          <a:p>
            <a:pPr marL="192405">
              <a:lnSpc>
                <a:spcPct val="100000"/>
              </a:lnSpc>
              <a:spcBef>
                <a:spcPts val="10"/>
              </a:spcBef>
            </a:pP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géli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 marL="192405">
              <a:lnSpc>
                <a:spcPct val="100000"/>
              </a:lnSpc>
              <a:spcBef>
                <a:spcPts val="560"/>
              </a:spcBef>
            </a:pPr>
            <a:r>
              <a:rPr dirty="0" sz="1050" spc="-35" b="1" i="1">
                <a:latin typeface="Tahoma"/>
                <a:cs typeface="Tahoma"/>
              </a:rPr>
              <a:t>L</a:t>
            </a:r>
            <a:r>
              <a:rPr dirty="0" sz="1050" spc="-40" b="1" i="1">
                <a:latin typeface="Tahoma"/>
                <a:cs typeface="Tahoma"/>
              </a:rPr>
              <a:t>a</a:t>
            </a:r>
            <a:r>
              <a:rPr dirty="0" sz="1050" spc="-20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im</a:t>
            </a:r>
            <a:r>
              <a:rPr dirty="0" sz="1050" spc="-45" b="1" i="1">
                <a:latin typeface="Tahoma"/>
                <a:cs typeface="Tahoma"/>
              </a:rPr>
              <a:t>p</a:t>
            </a:r>
            <a:r>
              <a:rPr dirty="0" sz="1050" spc="-20" b="1" i="1">
                <a:latin typeface="Tahoma"/>
                <a:cs typeface="Tahoma"/>
              </a:rPr>
              <a:t>r</a:t>
            </a:r>
            <a:r>
              <a:rPr dirty="0" sz="1050" spc="-45" b="1" i="1">
                <a:latin typeface="Tahoma"/>
                <a:cs typeface="Tahoma"/>
              </a:rPr>
              <a:t>e</a:t>
            </a:r>
            <a:r>
              <a:rPr dirty="0" sz="1050" spc="-30" b="1" i="1">
                <a:latin typeface="Tahoma"/>
                <a:cs typeface="Tahoma"/>
              </a:rPr>
              <a:t>si</a:t>
            </a:r>
            <a:r>
              <a:rPr dirty="0" sz="1050" spc="-35" b="1" i="1">
                <a:latin typeface="Tahoma"/>
                <a:cs typeface="Tahoma"/>
              </a:rPr>
              <a:t>ó</a:t>
            </a:r>
            <a:r>
              <a:rPr dirty="0" sz="1050" spc="-45" b="1" i="1">
                <a:latin typeface="Tahoma"/>
                <a:cs typeface="Tahoma"/>
              </a:rPr>
              <a:t>n</a:t>
            </a:r>
            <a:r>
              <a:rPr dirty="0" sz="1050" spc="-25" b="1" i="1">
                <a:latin typeface="Tahoma"/>
                <a:cs typeface="Tahoma"/>
              </a:rPr>
              <a:t> </a:t>
            </a:r>
            <a:r>
              <a:rPr dirty="0" sz="1050" spc="-35" b="1" i="1">
                <a:latin typeface="Tahoma"/>
                <a:cs typeface="Tahoma"/>
              </a:rPr>
              <a:t>d</a:t>
            </a:r>
            <a:r>
              <a:rPr dirty="0" sz="1050" spc="-40" b="1" i="1">
                <a:latin typeface="Tahoma"/>
                <a:cs typeface="Tahoma"/>
              </a:rPr>
              <a:t>e</a:t>
            </a:r>
            <a:r>
              <a:rPr dirty="0" sz="1050" spc="-25" b="1" i="1">
                <a:latin typeface="Tahoma"/>
                <a:cs typeface="Tahoma"/>
              </a:rPr>
              <a:t> </a:t>
            </a:r>
            <a:r>
              <a:rPr dirty="0" sz="1050" spc="-30" b="1" i="1">
                <a:latin typeface="Tahoma"/>
                <a:cs typeface="Tahoma"/>
              </a:rPr>
              <a:t>las</a:t>
            </a:r>
            <a:r>
              <a:rPr dirty="0" sz="1050" spc="-5" b="1" i="1">
                <a:latin typeface="Tahoma"/>
                <a:cs typeface="Tahoma"/>
              </a:rPr>
              <a:t> </a:t>
            </a:r>
            <a:r>
              <a:rPr dirty="0" sz="1050" spc="-30" b="1" i="1">
                <a:latin typeface="Tahoma"/>
                <a:cs typeface="Tahoma"/>
              </a:rPr>
              <a:t>lla</a:t>
            </a:r>
            <a:r>
              <a:rPr dirty="0" sz="1050" spc="-30" b="1" i="1">
                <a:latin typeface="Tahoma"/>
                <a:cs typeface="Tahoma"/>
              </a:rPr>
              <a:t>g</a:t>
            </a:r>
            <a:r>
              <a:rPr dirty="0" sz="1050" spc="-35" b="1" i="1">
                <a:latin typeface="Tahoma"/>
                <a:cs typeface="Tahoma"/>
              </a:rPr>
              <a:t>as</a:t>
            </a:r>
            <a:endParaRPr sz="1050">
              <a:latin typeface="Tahoma"/>
              <a:cs typeface="Tahoma"/>
            </a:endParaRPr>
          </a:p>
          <a:p>
            <a:pPr algn="just" marL="192405" marR="10795" indent="-180340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As</a:t>
            </a:r>
            <a:r>
              <a:rPr dirty="0" sz="1000" spc="0">
                <a:latin typeface="Tahoma"/>
                <a:cs typeface="Tahoma"/>
              </a:rPr>
              <a:t>í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llamado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ot</a:t>
            </a:r>
            <a:r>
              <a:rPr dirty="0" sz="1000" spc="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Cris</a:t>
            </a:r>
            <a:r>
              <a:rPr dirty="0" sz="1000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"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su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í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tima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El.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medio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experie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5">
                <a:latin typeface="Tahoma"/>
                <a:cs typeface="Tahoma"/>
              </a:rPr>
              <a:t> impr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llag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estr</a:t>
            </a:r>
            <a:r>
              <a:rPr dirty="0" sz="1000">
                <a:latin typeface="Tahoma"/>
                <a:cs typeface="Tahoma"/>
              </a:rPr>
              <a:t>ec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Cristo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rie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sí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z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erza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per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5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os</a:t>
            </a:r>
            <a:endParaRPr sz="1000">
              <a:latin typeface="Tahoma"/>
              <a:cs typeface="Tahoma"/>
            </a:endParaRPr>
          </a:p>
          <a:p>
            <a:pPr marL="192405">
              <a:lnSpc>
                <a:spcPct val="100000"/>
              </a:lnSpc>
              <a:spcBef>
                <a:spcPts val="10"/>
              </a:spcBef>
            </a:pPr>
            <a:r>
              <a:rPr dirty="0" sz="1000" spc="-10">
                <a:latin typeface="Tahoma"/>
                <a:cs typeface="Tahoma"/>
              </a:rPr>
              <a:t>mom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cr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sis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tades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92405">
              <a:lnSpc>
                <a:spcPts val="1255"/>
              </a:lnSpc>
              <a:spcBef>
                <a:spcPts val="560"/>
              </a:spcBef>
            </a:pPr>
            <a:r>
              <a:rPr dirty="0" sz="1050" spc="-30" b="1" i="1">
                <a:latin typeface="Tahoma"/>
                <a:cs typeface="Tahoma"/>
              </a:rPr>
              <a:t>El</a:t>
            </a:r>
            <a:r>
              <a:rPr dirty="0" sz="1050" spc="-25" b="1" i="1">
                <a:latin typeface="Tahoma"/>
                <a:cs typeface="Tahoma"/>
              </a:rPr>
              <a:t> </a:t>
            </a:r>
            <a:r>
              <a:rPr dirty="0" sz="1050" spc="-50" b="1" i="1">
                <a:latin typeface="Tahoma"/>
                <a:cs typeface="Tahoma"/>
              </a:rPr>
              <a:t>C</a:t>
            </a:r>
            <a:r>
              <a:rPr dirty="0" sz="1050" spc="-30" b="1" i="1">
                <a:latin typeface="Tahoma"/>
                <a:cs typeface="Tahoma"/>
              </a:rPr>
              <a:t>á</a:t>
            </a:r>
            <a:r>
              <a:rPr dirty="0" sz="1050" spc="-45" b="1" i="1">
                <a:latin typeface="Tahoma"/>
                <a:cs typeface="Tahoma"/>
              </a:rPr>
              <a:t>n</a:t>
            </a:r>
            <a:r>
              <a:rPr dirty="0" sz="1050" spc="-40" b="1" i="1">
                <a:latin typeface="Tahoma"/>
                <a:cs typeface="Tahoma"/>
              </a:rPr>
              <a:t>t</a:t>
            </a:r>
            <a:r>
              <a:rPr dirty="0" sz="1050" spc="-20" b="1" i="1">
                <a:latin typeface="Tahoma"/>
                <a:cs typeface="Tahoma"/>
              </a:rPr>
              <a:t>i</a:t>
            </a:r>
            <a:r>
              <a:rPr dirty="0" sz="1050" spc="-25" b="1" i="1">
                <a:latin typeface="Tahoma"/>
                <a:cs typeface="Tahoma"/>
              </a:rPr>
              <a:t>c</a:t>
            </a:r>
            <a:r>
              <a:rPr dirty="0" sz="1050" spc="-40" b="1" i="1">
                <a:latin typeface="Tahoma"/>
                <a:cs typeface="Tahoma"/>
              </a:rPr>
              <a:t>o</a:t>
            </a:r>
            <a:r>
              <a:rPr dirty="0" sz="1050" spc="-15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de</a:t>
            </a:r>
            <a:r>
              <a:rPr dirty="0" sz="1050" spc="-15" b="1" i="1">
                <a:latin typeface="Tahoma"/>
                <a:cs typeface="Tahoma"/>
              </a:rPr>
              <a:t> </a:t>
            </a:r>
            <a:r>
              <a:rPr dirty="0" sz="1050" spc="-30" b="1" i="1">
                <a:latin typeface="Tahoma"/>
                <a:cs typeface="Tahoma"/>
              </a:rPr>
              <a:t>las</a:t>
            </a:r>
            <a:r>
              <a:rPr dirty="0" sz="1050" spc="-5" b="1" i="1">
                <a:latin typeface="Tahoma"/>
                <a:cs typeface="Tahoma"/>
              </a:rPr>
              <a:t> </a:t>
            </a:r>
            <a:r>
              <a:rPr dirty="0" sz="1050" spc="-50" b="1" i="1">
                <a:latin typeface="Tahoma"/>
                <a:cs typeface="Tahoma"/>
              </a:rPr>
              <a:t>C</a:t>
            </a:r>
            <a:r>
              <a:rPr dirty="0" sz="1050" spc="-30" b="1" i="1">
                <a:latin typeface="Tahoma"/>
                <a:cs typeface="Tahoma"/>
              </a:rPr>
              <a:t>ria</a:t>
            </a:r>
            <a:r>
              <a:rPr dirty="0" sz="1050" spc="-25" b="1" i="1">
                <a:latin typeface="Tahoma"/>
                <a:cs typeface="Tahoma"/>
              </a:rPr>
              <a:t>t</a:t>
            </a:r>
            <a:r>
              <a:rPr dirty="0" sz="1050" spc="-45" b="1" i="1">
                <a:latin typeface="Tahoma"/>
                <a:cs typeface="Tahoma"/>
              </a:rPr>
              <a:t>u</a:t>
            </a:r>
            <a:r>
              <a:rPr dirty="0" sz="1050" spc="-25" b="1" i="1">
                <a:latin typeface="Tahoma"/>
                <a:cs typeface="Tahoma"/>
              </a:rPr>
              <a:t>r</a:t>
            </a:r>
            <a:r>
              <a:rPr dirty="0" sz="1050" spc="-35" b="1" i="1">
                <a:latin typeface="Tahoma"/>
                <a:cs typeface="Tahoma"/>
              </a:rPr>
              <a:t>as</a:t>
            </a:r>
            <a:endParaRPr sz="1050">
              <a:latin typeface="Tahoma"/>
              <a:cs typeface="Tahoma"/>
            </a:endParaRPr>
          </a:p>
          <a:p>
            <a:pPr algn="just" marL="192405" indent="-180340">
              <a:lnSpc>
                <a:spcPts val="1195"/>
              </a:lnSpc>
            </a:pPr>
            <a:r>
              <a:rPr dirty="0" sz="1000" spc="-10">
                <a:latin typeface="Tahoma"/>
                <a:cs typeface="Tahoma"/>
              </a:rPr>
              <a:t>Como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expr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6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erma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sal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toda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6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</a:t>
            </a:r>
            <a:r>
              <a:rPr dirty="0" sz="1000" spc="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6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endParaRPr sz="1000">
              <a:latin typeface="Tahoma"/>
              <a:cs typeface="Tahoma"/>
            </a:endParaRPr>
          </a:p>
          <a:p>
            <a:pPr marL="192405" marR="10795">
              <a:lnSpc>
                <a:spcPct val="100000"/>
              </a:lnSpc>
              <a:spcBef>
                <a:spcPts val="10"/>
              </a:spcBef>
            </a:pPr>
            <a:r>
              <a:rPr dirty="0" sz="1000" spc="-5">
                <a:latin typeface="Tahoma"/>
                <a:cs typeface="Tahoma"/>
              </a:rPr>
              <a:t>Cri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s,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alab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za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su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r: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"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oado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seas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Se</a:t>
            </a:r>
            <a:r>
              <a:rPr dirty="0" sz="1000" spc="-5">
                <a:latin typeface="Tahoma"/>
                <a:cs typeface="Tahoma"/>
              </a:rPr>
              <a:t>ñ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ri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..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sol,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5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llas,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madre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tierr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ego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estra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erma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erte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rporal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895" y="185419"/>
            <a:ext cx="7198994" cy="4909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343915"/>
            <a:ext cx="7218680" cy="1303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5080">
              <a:lnSpc>
                <a:spcPct val="100000"/>
              </a:lnSpc>
            </a:pPr>
            <a:r>
              <a:rPr dirty="0" sz="1050" spc="-40" b="1" i="1">
                <a:latin typeface="Tahoma"/>
                <a:cs typeface="Tahoma"/>
              </a:rPr>
              <a:t>Fami</a:t>
            </a:r>
            <a:r>
              <a:rPr dirty="0" sz="1050" spc="-25" b="1" i="1">
                <a:latin typeface="Tahoma"/>
                <a:cs typeface="Tahoma"/>
              </a:rPr>
              <a:t>l</a:t>
            </a:r>
            <a:r>
              <a:rPr dirty="0" sz="1050" spc="-30" b="1" i="1">
                <a:latin typeface="Tahoma"/>
                <a:cs typeface="Tahoma"/>
              </a:rPr>
              <a:t>ia</a:t>
            </a:r>
            <a:r>
              <a:rPr dirty="0" sz="1050" spc="-10" b="1" i="1">
                <a:latin typeface="Tahoma"/>
                <a:cs typeface="Tahoma"/>
              </a:rPr>
              <a:t> </a:t>
            </a:r>
            <a:r>
              <a:rPr dirty="0" sz="1050" spc="-35" b="1" i="1">
                <a:latin typeface="Tahoma"/>
                <a:cs typeface="Tahoma"/>
              </a:rPr>
              <a:t>franciscana</a:t>
            </a:r>
            <a:endParaRPr sz="1050">
              <a:latin typeface="Tahoma"/>
              <a:cs typeface="Tahoma"/>
            </a:endParaRPr>
          </a:p>
          <a:p>
            <a:pPr algn="just" marL="12700" marR="6350">
              <a:lnSpc>
                <a:spcPct val="101000"/>
              </a:lnSpc>
              <a:spcBef>
                <a:spcPts val="830"/>
              </a:spcBef>
            </a:pPr>
            <a:r>
              <a:rPr dirty="0" sz="1000" spc="-10">
                <a:latin typeface="Tahoma"/>
                <a:cs typeface="Tahoma"/>
              </a:rPr>
              <a:t>San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Asís</a:t>
            </a:r>
            <a:r>
              <a:rPr dirty="0" sz="1000" spc="10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Orden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10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Herma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ores.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steriorme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spir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ose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1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él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Orden</a:t>
            </a:r>
            <a:r>
              <a:rPr dirty="0" sz="1000" spc="1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10">
                <a:latin typeface="Tahoma"/>
                <a:cs typeface="Tahoma"/>
              </a:rPr>
              <a:t>Herma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ores"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empl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as)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Asís;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Orden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(s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5">
                <a:latin typeface="Tahoma"/>
                <a:cs typeface="Tahoma"/>
              </a:rPr>
              <a:t>lar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s).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Sig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italid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5">
                <a:latin typeface="Tahoma"/>
                <a:cs typeface="Tahoma"/>
              </a:rPr>
              <a:t>did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arisma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Fa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ilia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está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si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es.</a:t>
            </a:r>
            <a:endParaRPr sz="1000">
              <a:latin typeface="Tahoma"/>
              <a:cs typeface="Tahoma"/>
            </a:endParaRPr>
          </a:p>
          <a:p>
            <a:pPr marL="553085" marR="4427855" indent="-361315">
              <a:lnSpc>
                <a:spcPct val="100600"/>
              </a:lnSpc>
              <a:spcBef>
                <a:spcPts val="845"/>
              </a:spcBef>
            </a:pP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5">
                <a:latin typeface="Tahoma"/>
                <a:cs typeface="Tahoma"/>
              </a:rPr>
              <a:t>ª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Ord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Herma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ales</a:t>
            </a:r>
            <a:r>
              <a:rPr dirty="0" sz="1000" spc="-10">
                <a:latin typeface="Tahoma"/>
                <a:cs typeface="Tahoma"/>
              </a:rPr>
              <a:t> Herma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(Fr</a:t>
            </a:r>
            <a:r>
              <a:rPr dirty="0" sz="1000" spc="-5">
                <a:latin typeface="Tahoma"/>
                <a:cs typeface="Tahoma"/>
              </a:rPr>
              <a:t>an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os)</a:t>
            </a:r>
            <a:r>
              <a:rPr dirty="0" sz="1000" spc="-10">
                <a:latin typeface="Tahoma"/>
                <a:cs typeface="Tahoma"/>
              </a:rPr>
              <a:t> Herma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6963" y="1745869"/>
            <a:ext cx="3811904" cy="7296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73380" marR="1337945" indent="-361315">
              <a:lnSpc>
                <a:spcPct val="100499"/>
              </a:lnSpc>
            </a:pPr>
            <a:r>
              <a:rPr dirty="0" sz="1000" spc="-15">
                <a:latin typeface="Tahoma"/>
                <a:cs typeface="Tahoma"/>
              </a:rPr>
              <a:t>2</a:t>
            </a:r>
            <a:r>
              <a:rPr dirty="0" sz="1000" spc="-5">
                <a:latin typeface="Tahoma"/>
                <a:cs typeface="Tahoma"/>
              </a:rPr>
              <a:t>ª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Ord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ris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(Co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templ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as)</a:t>
            </a:r>
            <a:r>
              <a:rPr dirty="0" sz="1000" spc="-5">
                <a:latin typeface="Tahoma"/>
                <a:cs typeface="Tahoma"/>
              </a:rPr>
              <a:t> Cl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ris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pu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templ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as)</a:t>
            </a:r>
            <a:r>
              <a:rPr dirty="0" sz="1000" spc="-10">
                <a:latin typeface="Tahoma"/>
                <a:cs typeface="Tahoma"/>
              </a:rPr>
              <a:t> O</a:t>
            </a:r>
            <a:r>
              <a:rPr dirty="0" sz="100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ris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(Co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templ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as)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dirty="0" sz="1000" spc="-15">
                <a:latin typeface="Tahoma"/>
                <a:cs typeface="Tahoma"/>
              </a:rPr>
              <a:t>3</a:t>
            </a:r>
            <a:r>
              <a:rPr dirty="0" sz="1000" spc="-5">
                <a:latin typeface="Tahoma"/>
                <a:cs typeface="Tahoma"/>
              </a:rPr>
              <a:t>ª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Ord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Orden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Segl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(Ad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ltos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J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FRA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)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16348" y="2313558"/>
            <a:ext cx="265112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ercera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Ord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egular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igiosos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ligiosas)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131" y="2613786"/>
            <a:ext cx="7225030" cy="21634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3296285">
              <a:lnSpc>
                <a:spcPct val="100000"/>
              </a:lnSpc>
            </a:pPr>
            <a:r>
              <a:rPr dirty="0" sz="1050" spc="-35" b="1" i="1">
                <a:latin typeface="Tahoma"/>
                <a:cs typeface="Tahoma"/>
              </a:rPr>
              <a:t>Int</a:t>
            </a:r>
            <a:r>
              <a:rPr dirty="0" sz="1050" spc="-45" b="1" i="1">
                <a:latin typeface="Tahoma"/>
                <a:cs typeface="Tahoma"/>
              </a:rPr>
              <a:t>e</a:t>
            </a:r>
            <a:r>
              <a:rPr dirty="0" sz="1050" spc="-30" b="1" i="1">
                <a:latin typeface="Tahoma"/>
                <a:cs typeface="Tahoma"/>
              </a:rPr>
              <a:t>r</a:t>
            </a:r>
            <a:r>
              <a:rPr dirty="0" sz="1050" spc="-35" b="1" i="1">
                <a:latin typeface="Tahoma"/>
                <a:cs typeface="Tahoma"/>
              </a:rPr>
              <a:t>p</a:t>
            </a:r>
            <a:r>
              <a:rPr dirty="0" sz="1050" spc="-45" b="1" i="1">
                <a:latin typeface="Tahoma"/>
                <a:cs typeface="Tahoma"/>
              </a:rPr>
              <a:t>e</a:t>
            </a:r>
            <a:r>
              <a:rPr dirty="0" sz="1050" spc="-30" b="1" i="1">
                <a:latin typeface="Tahoma"/>
                <a:cs typeface="Tahoma"/>
              </a:rPr>
              <a:t>la</a:t>
            </a:r>
            <a:r>
              <a:rPr dirty="0" sz="1050" spc="-30" b="1" i="1">
                <a:latin typeface="Tahoma"/>
                <a:cs typeface="Tahoma"/>
              </a:rPr>
              <a:t>c</a:t>
            </a:r>
            <a:r>
              <a:rPr dirty="0" sz="1050" spc="-20" b="1" i="1">
                <a:latin typeface="Tahoma"/>
                <a:cs typeface="Tahoma"/>
              </a:rPr>
              <a:t>i</a:t>
            </a:r>
            <a:r>
              <a:rPr dirty="0" sz="1050" spc="-35" b="1" i="1">
                <a:latin typeface="Tahoma"/>
                <a:cs typeface="Tahoma"/>
              </a:rPr>
              <a:t>ó</a:t>
            </a:r>
            <a:r>
              <a:rPr dirty="0" sz="1050" spc="-45" b="1" i="1">
                <a:latin typeface="Tahoma"/>
                <a:cs typeface="Tahoma"/>
              </a:rPr>
              <a:t>n</a:t>
            </a:r>
            <a:r>
              <a:rPr dirty="0" sz="1050" spc="-10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p</a:t>
            </a:r>
            <a:r>
              <a:rPr dirty="0" sz="1050" spc="-50" b="1" i="1">
                <a:latin typeface="Tahoma"/>
                <a:cs typeface="Tahoma"/>
              </a:rPr>
              <a:t>e</a:t>
            </a:r>
            <a:r>
              <a:rPr dirty="0" sz="1050" spc="-30" b="1" i="1">
                <a:latin typeface="Tahoma"/>
                <a:cs typeface="Tahoma"/>
              </a:rPr>
              <a:t>r</a:t>
            </a:r>
            <a:r>
              <a:rPr dirty="0" sz="1050" spc="-25" b="1" i="1">
                <a:latin typeface="Tahoma"/>
                <a:cs typeface="Tahoma"/>
              </a:rPr>
              <a:t>s</a:t>
            </a:r>
            <a:r>
              <a:rPr dirty="0" sz="1050" spc="-40" b="1" i="1">
                <a:latin typeface="Tahoma"/>
                <a:cs typeface="Tahoma"/>
              </a:rPr>
              <a:t>o</a:t>
            </a:r>
            <a:r>
              <a:rPr dirty="0" sz="1050" spc="-50" b="1" i="1">
                <a:latin typeface="Tahoma"/>
                <a:cs typeface="Tahoma"/>
              </a:rPr>
              <a:t>n</a:t>
            </a:r>
            <a:r>
              <a:rPr dirty="0" sz="1050" spc="-30" b="1" i="1">
                <a:latin typeface="Tahoma"/>
                <a:cs typeface="Tahoma"/>
              </a:rPr>
              <a:t>al</a:t>
            </a:r>
            <a:endParaRPr sz="105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2"/>
              </a:spcBef>
            </a:pPr>
            <a:endParaRPr sz="1200"/>
          </a:p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espués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emos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San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debemos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tear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ómo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istia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tro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100"/>
              </a:lnSpc>
              <a:spcBef>
                <a:spcPts val="97"/>
              </a:spcBef>
            </a:pPr>
            <a:endParaRPr sz="1100"/>
          </a:p>
          <a:p>
            <a:pPr marL="12700" marR="13970">
              <a:lnSpc>
                <a:spcPct val="101200"/>
              </a:lnSpc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alores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er,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pod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saber"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ima</a:t>
            </a:r>
            <a:r>
              <a:rPr dirty="0" sz="1000" spc="6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os.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6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tambi</a:t>
            </a:r>
            <a:r>
              <a:rPr dirty="0" sz="1000" spc="0">
                <a:latin typeface="Tahoma"/>
                <a:cs typeface="Tahoma"/>
              </a:rPr>
              <a:t>é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ier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pero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¿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ti?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¿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ú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eliz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ell</a:t>
            </a:r>
            <a:r>
              <a:rPr dirty="0" sz="1000" spc="0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?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0"/>
              </a:spcBef>
            </a:pPr>
            <a:endParaRPr sz="1200"/>
          </a:p>
          <a:p>
            <a:pPr marL="12700" marR="6350">
              <a:lnSpc>
                <a:spcPct val="101000"/>
              </a:lnSpc>
            </a:pPr>
            <a:r>
              <a:rPr dirty="0" sz="1000" spc="-5">
                <a:latin typeface="Tahoma"/>
                <a:cs typeface="Tahoma"/>
              </a:rPr>
              <a:t>Fra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su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demostró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posible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alores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gelio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6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pí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1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É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nv</a:t>
            </a:r>
            <a:r>
              <a:rPr dirty="0" sz="1000" spc="-5">
                <a:latin typeface="Tahoma"/>
                <a:cs typeface="Tahoma"/>
              </a:rPr>
              <a:t>ita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alores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tu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ambi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11"/>
              </a:spcBef>
            </a:pPr>
            <a:endParaRPr sz="1200"/>
          </a:p>
          <a:p>
            <a:pPr marL="12700">
              <a:lnSpc>
                <a:spcPct val="100000"/>
              </a:lnSpc>
            </a:pP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ristia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g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Fr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g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tarle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erid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tía: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100"/>
              </a:lnSpc>
              <a:spcBef>
                <a:spcPts val="64"/>
              </a:spcBef>
            </a:pPr>
            <a:endParaRPr sz="1100"/>
          </a:p>
          <a:p>
            <a:pPr marL="469265">
              <a:lnSpc>
                <a:spcPts val="1235"/>
              </a:lnSpc>
            </a:pPr>
            <a:r>
              <a:rPr dirty="0" sz="1050" spc="-35" b="1" i="1">
                <a:latin typeface="Tahoma"/>
                <a:cs typeface="Tahoma"/>
              </a:rPr>
              <a:t>S</a:t>
            </a:r>
            <a:r>
              <a:rPr dirty="0" sz="1050" spc="-45" b="1" i="1">
                <a:latin typeface="Tahoma"/>
                <a:cs typeface="Tahoma"/>
              </a:rPr>
              <a:t>e</a:t>
            </a:r>
            <a:r>
              <a:rPr dirty="0" sz="1050" spc="-45" b="1" i="1">
                <a:latin typeface="Tahoma"/>
                <a:cs typeface="Tahoma"/>
              </a:rPr>
              <a:t>ñ</a:t>
            </a:r>
            <a:r>
              <a:rPr dirty="0" sz="1050" spc="-45" b="1" i="1">
                <a:latin typeface="Tahoma"/>
                <a:cs typeface="Tahoma"/>
              </a:rPr>
              <a:t>o</a:t>
            </a:r>
            <a:r>
              <a:rPr dirty="0" sz="1050" spc="-25" b="1" i="1">
                <a:latin typeface="Tahoma"/>
                <a:cs typeface="Tahoma"/>
              </a:rPr>
              <a:t>r,</a:t>
            </a:r>
            <a:r>
              <a:rPr dirty="0" sz="1050" spc="-20" b="1" i="1">
                <a:latin typeface="Tahoma"/>
                <a:cs typeface="Tahoma"/>
              </a:rPr>
              <a:t> </a:t>
            </a:r>
            <a:r>
              <a:rPr dirty="0" sz="1050" spc="-45" b="1" i="1">
                <a:latin typeface="Tahoma"/>
                <a:cs typeface="Tahoma"/>
              </a:rPr>
              <a:t>¿Qué</a:t>
            </a:r>
            <a:r>
              <a:rPr dirty="0" sz="1050" spc="-15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q</a:t>
            </a:r>
            <a:r>
              <a:rPr dirty="0" sz="1050" spc="-40" b="1" i="1">
                <a:latin typeface="Tahoma"/>
                <a:cs typeface="Tahoma"/>
              </a:rPr>
              <a:t>u</a:t>
            </a:r>
            <a:r>
              <a:rPr dirty="0" sz="1050" spc="-20" b="1" i="1">
                <a:latin typeface="Tahoma"/>
                <a:cs typeface="Tahoma"/>
              </a:rPr>
              <a:t>i</a:t>
            </a:r>
            <a:r>
              <a:rPr dirty="0" sz="1050" spc="-45" b="1" i="1">
                <a:latin typeface="Tahoma"/>
                <a:cs typeface="Tahoma"/>
              </a:rPr>
              <a:t>e</a:t>
            </a:r>
            <a:r>
              <a:rPr dirty="0" sz="1050" spc="-20" b="1" i="1">
                <a:latin typeface="Tahoma"/>
                <a:cs typeface="Tahoma"/>
              </a:rPr>
              <a:t>r</a:t>
            </a:r>
            <a:r>
              <a:rPr dirty="0" sz="1050" spc="-45" b="1" i="1">
                <a:latin typeface="Tahoma"/>
                <a:cs typeface="Tahoma"/>
              </a:rPr>
              <a:t>e</a:t>
            </a:r>
            <a:r>
              <a:rPr dirty="0" sz="1050" spc="-35" b="1" i="1">
                <a:latin typeface="Tahoma"/>
                <a:cs typeface="Tahoma"/>
              </a:rPr>
              <a:t>s</a:t>
            </a:r>
            <a:r>
              <a:rPr dirty="0" sz="1050" spc="-20" b="1" i="1">
                <a:latin typeface="Tahoma"/>
                <a:cs typeface="Tahoma"/>
              </a:rPr>
              <a:t> </a:t>
            </a:r>
            <a:r>
              <a:rPr dirty="0" sz="1050" spc="-35" b="1" i="1">
                <a:latin typeface="Tahoma"/>
                <a:cs typeface="Tahoma"/>
              </a:rPr>
              <a:t>q</a:t>
            </a:r>
            <a:r>
              <a:rPr dirty="0" sz="1050" spc="-40" b="1" i="1">
                <a:latin typeface="Tahoma"/>
                <a:cs typeface="Tahoma"/>
              </a:rPr>
              <a:t>ue</a:t>
            </a:r>
            <a:r>
              <a:rPr dirty="0" sz="1050" spc="-15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haga</a:t>
            </a:r>
            <a:r>
              <a:rPr dirty="0" sz="1050" spc="5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con</a:t>
            </a:r>
            <a:r>
              <a:rPr dirty="0" sz="1050" spc="-25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y</a:t>
            </a:r>
            <a:r>
              <a:rPr dirty="0" sz="1050" spc="-10" b="1" i="1">
                <a:latin typeface="Tahoma"/>
                <a:cs typeface="Tahoma"/>
              </a:rPr>
              <a:t> </a:t>
            </a:r>
            <a:r>
              <a:rPr dirty="0" sz="1050" spc="-45" b="1" i="1">
                <a:latin typeface="Tahoma"/>
                <a:cs typeface="Tahoma"/>
              </a:rPr>
              <a:t>e</a:t>
            </a:r>
            <a:r>
              <a:rPr dirty="0" sz="1050" spc="-45" b="1" i="1">
                <a:latin typeface="Tahoma"/>
                <a:cs typeface="Tahoma"/>
              </a:rPr>
              <a:t>n</a:t>
            </a:r>
            <a:r>
              <a:rPr dirty="0" sz="1050" spc="-10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mi</a:t>
            </a:r>
            <a:r>
              <a:rPr dirty="0" sz="1050" spc="-15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v</a:t>
            </a:r>
            <a:r>
              <a:rPr dirty="0" sz="1050" spc="-10" b="1" i="1">
                <a:latin typeface="Tahoma"/>
                <a:cs typeface="Tahoma"/>
              </a:rPr>
              <a:t>i</a:t>
            </a:r>
            <a:r>
              <a:rPr dirty="0" sz="1050" spc="-40" b="1" i="1">
                <a:latin typeface="Tahoma"/>
                <a:cs typeface="Tahoma"/>
              </a:rPr>
              <a:t>da?</a:t>
            </a:r>
            <a:endParaRPr sz="1050">
              <a:latin typeface="Tahoma"/>
              <a:cs typeface="Tahoma"/>
            </a:endParaRPr>
          </a:p>
          <a:p>
            <a:pPr marL="469265">
              <a:lnSpc>
                <a:spcPts val="1235"/>
              </a:lnSpc>
            </a:pPr>
            <a:r>
              <a:rPr dirty="0" sz="1050" spc="-45" b="1" i="1">
                <a:latin typeface="Tahoma"/>
                <a:cs typeface="Tahoma"/>
              </a:rPr>
              <a:t>¿Dó</a:t>
            </a:r>
            <a:r>
              <a:rPr dirty="0" sz="1050" spc="-40" b="1" i="1">
                <a:latin typeface="Tahoma"/>
                <a:cs typeface="Tahoma"/>
              </a:rPr>
              <a:t>n</a:t>
            </a:r>
            <a:r>
              <a:rPr dirty="0" sz="1050" spc="-40" b="1" i="1">
                <a:latin typeface="Tahoma"/>
                <a:cs typeface="Tahoma"/>
              </a:rPr>
              <a:t>de</a:t>
            </a:r>
            <a:r>
              <a:rPr dirty="0" sz="1050" spc="-15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p</a:t>
            </a:r>
            <a:r>
              <a:rPr dirty="0" sz="1050" spc="-35" b="1" i="1">
                <a:latin typeface="Tahoma"/>
                <a:cs typeface="Tahoma"/>
              </a:rPr>
              <a:t>o</a:t>
            </a:r>
            <a:r>
              <a:rPr dirty="0" sz="1050" spc="-35" b="1" i="1">
                <a:latin typeface="Tahoma"/>
                <a:cs typeface="Tahoma"/>
              </a:rPr>
              <a:t>dré</a:t>
            </a:r>
            <a:r>
              <a:rPr dirty="0" sz="1050" spc="-15" b="1" i="1">
                <a:latin typeface="Tahoma"/>
                <a:cs typeface="Tahoma"/>
              </a:rPr>
              <a:t> </a:t>
            </a:r>
            <a:r>
              <a:rPr dirty="0" sz="1050" spc="-35" b="1" i="1">
                <a:latin typeface="Tahoma"/>
                <a:cs typeface="Tahoma"/>
              </a:rPr>
              <a:t>s</a:t>
            </a:r>
            <a:r>
              <a:rPr dirty="0" sz="1050" spc="-45" b="1" i="1">
                <a:latin typeface="Tahoma"/>
                <a:cs typeface="Tahoma"/>
              </a:rPr>
              <a:t>e</a:t>
            </a:r>
            <a:r>
              <a:rPr dirty="0" sz="1050" spc="-20" b="1" i="1">
                <a:latin typeface="Tahoma"/>
                <a:cs typeface="Tahoma"/>
              </a:rPr>
              <a:t>r</a:t>
            </a:r>
            <a:r>
              <a:rPr dirty="0" sz="1050" spc="-30" b="1" i="1">
                <a:latin typeface="Tahoma"/>
                <a:cs typeface="Tahoma"/>
              </a:rPr>
              <a:t>virte</a:t>
            </a:r>
            <a:r>
              <a:rPr dirty="0" sz="1050" spc="-25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a</a:t>
            </a:r>
            <a:r>
              <a:rPr dirty="0" sz="1050" spc="-10" b="1" i="1">
                <a:latin typeface="Tahoma"/>
                <a:cs typeface="Tahoma"/>
              </a:rPr>
              <a:t> </a:t>
            </a:r>
            <a:r>
              <a:rPr dirty="0" sz="1050" spc="-30" b="1" i="1">
                <a:latin typeface="Tahoma"/>
                <a:cs typeface="Tahoma"/>
              </a:rPr>
              <a:t>Ti</a:t>
            </a:r>
            <a:r>
              <a:rPr dirty="0" sz="1050" spc="-20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y</a:t>
            </a:r>
            <a:r>
              <a:rPr dirty="0" sz="1050" spc="-20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a</a:t>
            </a:r>
            <a:r>
              <a:rPr dirty="0" sz="1050" spc="-10" b="1" i="1">
                <a:latin typeface="Tahoma"/>
                <a:cs typeface="Tahoma"/>
              </a:rPr>
              <a:t> </a:t>
            </a:r>
            <a:r>
              <a:rPr dirty="0" sz="1050" spc="-20" b="1" i="1">
                <a:latin typeface="Tahoma"/>
                <a:cs typeface="Tahoma"/>
              </a:rPr>
              <a:t>l</a:t>
            </a:r>
            <a:r>
              <a:rPr dirty="0" sz="1050" spc="-45" b="1" i="1">
                <a:latin typeface="Tahoma"/>
                <a:cs typeface="Tahoma"/>
              </a:rPr>
              <a:t>o</a:t>
            </a:r>
            <a:r>
              <a:rPr dirty="0" sz="1050" spc="-35" b="1" i="1">
                <a:latin typeface="Tahoma"/>
                <a:cs typeface="Tahoma"/>
              </a:rPr>
              <a:t>s</a:t>
            </a:r>
            <a:r>
              <a:rPr dirty="0" sz="1050" spc="-10" b="1" i="1">
                <a:latin typeface="Tahoma"/>
                <a:cs typeface="Tahoma"/>
              </a:rPr>
              <a:t> </a:t>
            </a:r>
            <a:r>
              <a:rPr dirty="0" sz="1050" spc="-35" b="1" i="1">
                <a:latin typeface="Tahoma"/>
                <a:cs typeface="Tahoma"/>
              </a:rPr>
              <a:t>d</a:t>
            </a:r>
            <a:r>
              <a:rPr dirty="0" sz="1050" spc="-45" b="1" i="1">
                <a:latin typeface="Tahoma"/>
                <a:cs typeface="Tahoma"/>
              </a:rPr>
              <a:t>e</a:t>
            </a:r>
            <a:r>
              <a:rPr dirty="0" sz="1050" spc="-45" b="1" i="1">
                <a:latin typeface="Tahoma"/>
                <a:cs typeface="Tahoma"/>
              </a:rPr>
              <a:t>más</a:t>
            </a:r>
            <a:r>
              <a:rPr dirty="0" sz="1050" spc="-10" b="1" i="1">
                <a:latin typeface="Tahoma"/>
                <a:cs typeface="Tahoma"/>
              </a:rPr>
              <a:t> </a:t>
            </a:r>
            <a:r>
              <a:rPr dirty="0" sz="1050" spc="-45" b="1" i="1">
                <a:latin typeface="Tahoma"/>
                <a:cs typeface="Tahoma"/>
              </a:rPr>
              <a:t>más</a:t>
            </a:r>
            <a:r>
              <a:rPr dirty="0" sz="1050" spc="-20" b="1" i="1">
                <a:latin typeface="Tahoma"/>
                <a:cs typeface="Tahoma"/>
              </a:rPr>
              <a:t> </a:t>
            </a:r>
            <a:r>
              <a:rPr dirty="0" sz="1050" spc="-40" b="1" i="1">
                <a:latin typeface="Tahoma"/>
                <a:cs typeface="Tahoma"/>
              </a:rPr>
              <a:t>y</a:t>
            </a:r>
            <a:r>
              <a:rPr dirty="0" sz="1050" spc="-10" b="1" i="1">
                <a:latin typeface="Tahoma"/>
                <a:cs typeface="Tahoma"/>
              </a:rPr>
              <a:t> </a:t>
            </a:r>
            <a:r>
              <a:rPr dirty="0" sz="1050" spc="-65" b="1" i="1">
                <a:latin typeface="Tahoma"/>
                <a:cs typeface="Tahoma"/>
              </a:rPr>
              <a:t>m</a:t>
            </a:r>
            <a:r>
              <a:rPr dirty="0" sz="1050" spc="-50" b="1" i="1">
                <a:latin typeface="Tahoma"/>
                <a:cs typeface="Tahoma"/>
              </a:rPr>
              <a:t>e</a:t>
            </a:r>
            <a:r>
              <a:rPr dirty="0" sz="1050" spc="-20" b="1" i="1">
                <a:latin typeface="Tahoma"/>
                <a:cs typeface="Tahoma"/>
              </a:rPr>
              <a:t>j</a:t>
            </a:r>
            <a:r>
              <a:rPr dirty="0" sz="1050" spc="-35" b="1" i="1">
                <a:latin typeface="Tahoma"/>
                <a:cs typeface="Tahoma"/>
              </a:rPr>
              <a:t>or?</a:t>
            </a:r>
            <a:endParaRPr sz="10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4283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06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91134"/>
            <a:ext cx="3542665" cy="49034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06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06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6139" y="191134"/>
            <a:ext cx="5832475" cy="4909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895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32886" y="1259077"/>
            <a:ext cx="1491615" cy="197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20" b="1">
                <a:latin typeface="Comic Sans MS"/>
                <a:cs typeface="Comic Sans MS"/>
              </a:rPr>
              <a:t>E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ues</a:t>
            </a:r>
            <a:r>
              <a:rPr dirty="0" sz="1200" spc="-15" b="1">
                <a:latin typeface="Comic Sans MS"/>
                <a:cs typeface="Comic Sans MS"/>
              </a:rPr>
              <a:t>t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5" b="1">
                <a:latin typeface="Comic Sans MS"/>
                <a:cs typeface="Comic Sans MS"/>
              </a:rPr>
              <a:t>al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795" y="1822383"/>
            <a:ext cx="6505575" cy="462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80975">
              <a:lnSpc>
                <a:spcPct val="133600"/>
              </a:lnSpc>
            </a:pPr>
            <a:r>
              <a:rPr dirty="0" sz="1100" spc="-5">
                <a:latin typeface="Comic Sans MS"/>
                <a:cs typeface="Comic Sans MS"/>
              </a:rPr>
              <a:t>Aunqu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dato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son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5">
                <a:latin typeface="Comic Sans MS"/>
                <a:cs typeface="Comic Sans MS"/>
              </a:rPr>
              <a:t>ac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uc</a:t>
            </a:r>
            <a:r>
              <a:rPr dirty="0" sz="1100" spc="-5">
                <a:latin typeface="Comic Sans MS"/>
                <a:cs typeface="Comic Sans MS"/>
              </a:rPr>
              <a:t>ho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añ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s,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si</a:t>
            </a:r>
            <a:r>
              <a:rPr dirty="0" sz="1100" spc="-10">
                <a:latin typeface="Comic Sans MS"/>
                <a:cs typeface="Comic Sans MS"/>
              </a:rPr>
              <a:t>g</a:t>
            </a:r>
            <a:r>
              <a:rPr dirty="0" sz="1100">
                <a:latin typeface="Comic Sans MS"/>
                <a:cs typeface="Comic Sans MS"/>
              </a:rPr>
              <a:t>uen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si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vá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ient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ti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s,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so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seo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ti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si</a:t>
            </a:r>
            <a:r>
              <a:rPr dirty="0" sz="1100" spc="-10">
                <a:latin typeface="Comic Sans MS"/>
                <a:cs typeface="Comic Sans MS"/>
              </a:rPr>
              <a:t>g</a:t>
            </a:r>
            <a:r>
              <a:rPr dirty="0" sz="1100">
                <a:latin typeface="Comic Sans MS"/>
                <a:cs typeface="Comic Sans MS"/>
              </a:rPr>
              <a:t>u</a:t>
            </a:r>
            <a:r>
              <a:rPr dirty="0" sz="1100" spc="-10">
                <a:latin typeface="Comic Sans MS"/>
                <a:cs typeface="Comic Sans MS"/>
              </a:rPr>
              <a:t>ie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nc</a:t>
            </a:r>
            <a:r>
              <a:rPr dirty="0" sz="1100">
                <a:latin typeface="Comic Sans MS"/>
                <a:cs typeface="Comic Sans MS"/>
              </a:rPr>
              <a:t>ues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5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s.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6795" y="2647121"/>
            <a:ext cx="6504940" cy="686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 indent="180975">
              <a:lnSpc>
                <a:spcPct val="133600"/>
              </a:lnSpc>
            </a:pPr>
            <a:r>
              <a:rPr dirty="0" sz="1100" spc="-5">
                <a:latin typeface="Comic Sans MS"/>
                <a:cs typeface="Comic Sans MS"/>
              </a:rPr>
              <a:t>Sol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</a:t>
            </a:r>
            <a:r>
              <a:rPr dirty="0" sz="1100" spc="-5">
                <a:latin typeface="Comic Sans MS"/>
                <a:cs typeface="Comic Sans MS"/>
              </a:rPr>
              <a:t>ie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idenci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uando</a:t>
            </a:r>
            <a:r>
              <a:rPr dirty="0" sz="1100" spc="-10">
                <a:latin typeface="Comic Sans MS"/>
                <a:cs typeface="Comic Sans MS"/>
              </a:rPr>
              <a:t> 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5">
                <a:latin typeface="Comic Sans MS"/>
                <a:cs typeface="Comic Sans MS"/>
              </a:rPr>
              <a:t>e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ciona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5">
                <a:latin typeface="Comic Sans MS"/>
                <a:cs typeface="Comic Sans MS"/>
              </a:rPr>
              <a:t>nt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uada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j</a:t>
            </a:r>
            <a:r>
              <a:rPr dirty="0" sz="1100" spc="-10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oduc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z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al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on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ari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spie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3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seo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5">
                <a:latin typeface="Comic Sans MS"/>
                <a:cs typeface="Comic Sans MS"/>
              </a:rPr>
              <a:t>ac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so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 spc="10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 spc="-5">
                <a:latin typeface="Comic Sans MS"/>
                <a:cs typeface="Comic Sans MS"/>
              </a:rPr>
              <a:t>imien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ciona</a:t>
            </a:r>
            <a:r>
              <a:rPr dirty="0" sz="1100">
                <a:latin typeface="Comic Sans MS"/>
                <a:cs typeface="Comic Sans MS"/>
              </a:rPr>
              <a:t>l.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20367" y="33858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94204" y="34010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315"/>
                </a:moveTo>
                <a:lnTo>
                  <a:pt x="3770" y="61809"/>
                </a:lnTo>
                <a:lnTo>
                  <a:pt x="13643" y="52349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31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747130" y="37561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747003" y="36309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895929" y="40233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37" y="39369"/>
                </a:moveTo>
                <a:lnTo>
                  <a:pt x="24437" y="13080"/>
                </a:lnTo>
                <a:lnTo>
                  <a:pt x="24437" y="5968"/>
                </a:lnTo>
                <a:lnTo>
                  <a:pt x="30279" y="0"/>
                </a:lnTo>
                <a:lnTo>
                  <a:pt x="37518" y="0"/>
                </a:lnTo>
                <a:lnTo>
                  <a:pt x="44757" y="0"/>
                </a:lnTo>
                <a:lnTo>
                  <a:pt x="50726" y="5968"/>
                </a:lnTo>
                <a:lnTo>
                  <a:pt x="50726" y="13080"/>
                </a:lnTo>
                <a:lnTo>
                  <a:pt x="46956" y="26619"/>
                </a:lnTo>
                <a:lnTo>
                  <a:pt x="37104" y="36104"/>
                </a:lnTo>
                <a:lnTo>
                  <a:pt x="18985" y="35809"/>
                </a:lnTo>
                <a:lnTo>
                  <a:pt x="6750" y="30699"/>
                </a:lnTo>
                <a:lnTo>
                  <a:pt x="0" y="2208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946529" y="415416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16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169922" y="443483"/>
            <a:ext cx="3362960" cy="21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5" i="1">
                <a:latin typeface="Lucida Handwriting"/>
                <a:cs typeface="Lucida Handwriting"/>
              </a:rPr>
              <a:t>ar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30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0" i="1">
                <a:latin typeface="Lucida Handwriting"/>
                <a:cs typeface="Lucida Handwriting"/>
              </a:rPr>
              <a:t>u</a:t>
            </a:r>
            <a:r>
              <a:rPr dirty="0" sz="1250" spc="45" i="1">
                <a:latin typeface="Lucida Handwriting"/>
                <a:cs typeface="Lucida Handwriting"/>
              </a:rPr>
              <a:t>em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351789"/>
            <a:ext cx="6861175" cy="13963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363855">
              <a:lnSpc>
                <a:spcPct val="100000"/>
              </a:lnSpc>
            </a:pPr>
            <a:r>
              <a:rPr dirty="0" sz="1000" spc="-15" b="1">
                <a:latin typeface="Tahoma"/>
                <a:cs typeface="Tahoma"/>
              </a:rPr>
              <a:t>EN</a:t>
            </a:r>
            <a:r>
              <a:rPr dirty="0" sz="1000" spc="-5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UE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b="1">
                <a:latin typeface="Tahoma"/>
                <a:cs typeface="Tahoma"/>
              </a:rPr>
              <a:t>V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0" b="1">
                <a:latin typeface="Tahoma"/>
                <a:cs typeface="Tahoma"/>
              </a:rPr>
              <a:t>L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5" b="1">
                <a:latin typeface="Tahoma"/>
                <a:cs typeface="Tahoma"/>
              </a:rPr>
              <a:t>1.</a:t>
            </a:r>
            <a:r>
              <a:rPr dirty="0" sz="1000" spc="25" b="1">
                <a:latin typeface="Tahoma"/>
                <a:cs typeface="Tahoma"/>
              </a:rPr>
              <a:t>-</a:t>
            </a:r>
            <a:r>
              <a:rPr dirty="0" sz="1000" spc="-10" b="1">
                <a:latin typeface="Tahoma"/>
                <a:cs typeface="Tahoma"/>
              </a:rPr>
              <a:t>OR</a:t>
            </a:r>
            <a:r>
              <a:rPr dirty="0" sz="1000" spc="-15" b="1">
                <a:latin typeface="Tahoma"/>
                <a:cs typeface="Tahoma"/>
              </a:rPr>
              <a:t>IG</a:t>
            </a:r>
            <a:r>
              <a:rPr dirty="0" sz="100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NTIDO.</a:t>
            </a:r>
            <a:endParaRPr sz="1000">
              <a:latin typeface="Tahoma"/>
              <a:cs typeface="Tahoma"/>
            </a:endParaRPr>
          </a:p>
          <a:p>
            <a:pPr algn="just" marL="372110" marR="6350">
              <a:lnSpc>
                <a:spcPct val="115700"/>
              </a:lnSpc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zó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oger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sobr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ealid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nu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4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emos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idido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dos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4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4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ado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rior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ba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medi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tame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él,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ello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egu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ba</a:t>
            </a:r>
            <a:r>
              <a:rPr dirty="0" sz="1000" spc="5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mismo,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aber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ol</a:t>
            </a:r>
            <a:r>
              <a:rPr dirty="0" sz="1000" spc="-10">
                <a:latin typeface="Tahoma"/>
                <a:cs typeface="Tahoma"/>
              </a:rPr>
              <a:t>uc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mo.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36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1.1.-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70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EN</a:t>
            </a:r>
            <a:r>
              <a:rPr dirty="0" sz="1000" spc="-5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UE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b="1">
                <a:latin typeface="Tahoma"/>
                <a:cs typeface="Tahoma"/>
              </a:rPr>
              <a:t>V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0" b="1">
                <a:latin typeface="Tahoma"/>
                <a:cs typeface="Tahoma"/>
              </a:rPr>
              <a:t>L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1ª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PAR</a:t>
            </a:r>
            <a:r>
              <a:rPr dirty="0" sz="1000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E: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131" y="1938654"/>
            <a:ext cx="28638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20">
                <a:latin typeface="Tahoma"/>
                <a:cs typeface="Tahoma"/>
              </a:rPr>
              <a:t>1</a:t>
            </a:r>
            <a:r>
              <a:rPr dirty="0" sz="1000" spc="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-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8319" y="1938654"/>
            <a:ext cx="2117090" cy="8674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¿</a:t>
            </a:r>
            <a:r>
              <a:rPr dirty="0" sz="1000" spc="-10">
                <a:latin typeface="Tahoma"/>
                <a:cs typeface="Tahoma"/>
              </a:rPr>
              <a:t>Qué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?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ct val="114999"/>
              </a:lnSpc>
              <a:spcBef>
                <a:spcPts val="10"/>
              </a:spcBef>
            </a:pPr>
            <a:r>
              <a:rPr dirty="0" sz="1000" spc="-5">
                <a:latin typeface="Tahoma"/>
                <a:cs typeface="Tahoma"/>
              </a:rPr>
              <a:t>Algo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hu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6</a:t>
            </a:r>
            <a:r>
              <a:rPr dirty="0" sz="1000" spc="-10">
                <a:latin typeface="Tahoma"/>
                <a:cs typeface="Tahoma"/>
              </a:rPr>
              <a:t>9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Algo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9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 marL="12700" marR="768350">
              <a:lnSpc>
                <a:spcPct val="115999"/>
              </a:lnSpc>
              <a:tabLst>
                <a:tab pos="733425" algn="l"/>
              </a:tabLst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8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/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4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131" y="2996564"/>
            <a:ext cx="28638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20">
                <a:latin typeface="Tahoma"/>
                <a:cs typeface="Tahoma"/>
              </a:rPr>
              <a:t>2</a:t>
            </a:r>
            <a:r>
              <a:rPr dirty="0" sz="1000" spc="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-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8319" y="2972942"/>
            <a:ext cx="3201670" cy="714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15500"/>
              </a:lnSpc>
            </a:pP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nu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Igl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a.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ombi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5">
                <a:latin typeface="Tahoma"/>
                <a:cs typeface="Tahoma"/>
              </a:rPr>
              <a:t>at</a:t>
            </a:r>
            <a:r>
              <a:rPr dirty="0" sz="1000" spc="-10">
                <a:latin typeface="Tahoma"/>
                <a:cs typeface="Tahoma"/>
              </a:rPr>
              <a:t>ro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6</a:t>
            </a:r>
            <a:r>
              <a:rPr dirty="0" sz="1000" spc="-10">
                <a:latin typeface="Tahoma"/>
                <a:cs typeface="Tahoma"/>
              </a:rPr>
              <a:t>6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/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2</a:t>
            </a:r>
            <a:r>
              <a:rPr dirty="0" sz="1000" spc="-10">
                <a:latin typeface="Tahoma"/>
                <a:cs typeface="Tahoma"/>
              </a:rPr>
              <a:t>7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000" spc="-10">
                <a:latin typeface="Tahoma"/>
                <a:cs typeface="Tahoma"/>
              </a:rPr>
              <a:t>Mat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.;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rd</a:t>
            </a:r>
            <a:r>
              <a:rPr dirty="0" sz="1000" spc="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egl.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él.;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elig.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7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7131" y="3877817"/>
            <a:ext cx="28638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20">
                <a:latin typeface="Tahoma"/>
                <a:cs typeface="Tahoma"/>
              </a:rPr>
              <a:t>3</a:t>
            </a:r>
            <a:r>
              <a:rPr dirty="0" sz="1000" spc="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-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8319" y="3877817"/>
            <a:ext cx="2870835" cy="1044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Cuando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algui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quiere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ab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tema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¿c</a:t>
            </a:r>
            <a:r>
              <a:rPr dirty="0" sz="1000" spc="-10">
                <a:latin typeface="Tahoma"/>
                <a:cs typeface="Tahoma"/>
              </a:rPr>
              <a:t>ómo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s?</a:t>
            </a:r>
            <a:endParaRPr sz="1000">
              <a:latin typeface="Tahoma"/>
              <a:cs typeface="Tahoma"/>
            </a:endParaRPr>
          </a:p>
          <a:p>
            <a:pPr marL="12700" marR="1029335">
              <a:lnSpc>
                <a:spcPct val="115199"/>
              </a:lnSpc>
              <a:spcBef>
                <a:spcPts val="10"/>
              </a:spcBef>
            </a:pPr>
            <a:r>
              <a:rPr dirty="0" sz="1000" spc="-5">
                <a:latin typeface="Tahoma"/>
                <a:cs typeface="Tahoma"/>
              </a:rPr>
              <a:t>Curiosidad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ormalidad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6</a:t>
            </a:r>
            <a:r>
              <a:rPr dirty="0" sz="1000" spc="-10">
                <a:latin typeface="Tahoma"/>
                <a:cs typeface="Tahoma"/>
              </a:rPr>
              <a:t>8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és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il</a:t>
            </a:r>
            <a:r>
              <a:rPr dirty="0" sz="1000" spc="-10">
                <a:latin typeface="Tahoma"/>
                <a:cs typeface="Tahoma"/>
              </a:rPr>
              <a:t>usi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2</a:t>
            </a:r>
            <a:r>
              <a:rPr dirty="0" sz="1000" spc="-10">
                <a:latin typeface="Tahoma"/>
                <a:cs typeface="Tahoma"/>
              </a:rPr>
              <a:t>0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 marL="12700" marR="461645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nsiv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"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do"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8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Apatía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sin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és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4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351789"/>
            <a:ext cx="4500245" cy="40411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20">
                <a:latin typeface="Tahoma"/>
                <a:cs typeface="Tahoma"/>
              </a:rPr>
              <a:t>4</a:t>
            </a:r>
            <a:r>
              <a:rPr dirty="0" sz="1000" spc="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1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¿</a:t>
            </a:r>
            <a:r>
              <a:rPr dirty="0" sz="1000" spc="-10">
                <a:latin typeface="Tahoma"/>
                <a:cs typeface="Tahoma"/>
              </a:rPr>
              <a:t>Cómo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pedirí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ab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tema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?</a:t>
            </a:r>
            <a:endParaRPr sz="1000">
              <a:latin typeface="Tahoma"/>
              <a:cs typeface="Tahoma"/>
            </a:endParaRPr>
          </a:p>
          <a:p>
            <a:pPr marL="373380" marR="1328420">
              <a:lnSpc>
                <a:spcPts val="1390"/>
              </a:lnSpc>
              <a:spcBef>
                <a:spcPts val="65"/>
              </a:spcBef>
            </a:pPr>
            <a:r>
              <a:rPr dirty="0" sz="1000" spc="-5">
                <a:latin typeface="Tahoma"/>
                <a:cs typeface="Tahoma"/>
              </a:rPr>
              <a:t>Cl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ille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ncr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7</a:t>
            </a:r>
            <a:r>
              <a:rPr dirty="0" sz="1000" spc="-10">
                <a:latin typeface="Tahoma"/>
                <a:cs typeface="Tahoma"/>
              </a:rPr>
              <a:t>2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E</a:t>
            </a:r>
            <a:r>
              <a:rPr dirty="0" sz="1000" spc="-15">
                <a:latin typeface="Tahoma"/>
                <a:cs typeface="Tahoma"/>
              </a:rPr>
              <a:t>xp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 spc="-5">
                <a:latin typeface="Tahoma"/>
                <a:cs typeface="Tahoma"/>
              </a:rPr>
              <a:t>etá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libe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tad,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2</a:t>
            </a:r>
            <a:r>
              <a:rPr dirty="0" sz="1000" spc="-10">
                <a:latin typeface="Tahoma"/>
                <a:cs typeface="Tahoma"/>
              </a:rPr>
              <a:t>4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/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4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94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20">
                <a:latin typeface="Tahoma"/>
                <a:cs typeface="Tahoma"/>
              </a:rPr>
              <a:t>5</a:t>
            </a:r>
            <a:r>
              <a:rPr dirty="0" sz="1000" spc="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15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ist</a:t>
            </a:r>
            <a:r>
              <a:rPr dirty="0" sz="1000" spc="-10">
                <a:latin typeface="Tahoma"/>
                <a:cs typeface="Tahoma"/>
              </a:rPr>
              <a:t>rib</a:t>
            </a:r>
            <a:r>
              <a:rPr dirty="0" sz="100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ca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eg</a:t>
            </a:r>
            <a:r>
              <a:rPr dirty="0" sz="1000" spc="-5">
                <a:latin typeface="Tahoma"/>
                <a:cs typeface="Tahoma"/>
              </a:rPr>
              <a:t>ú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im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orta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6"/>
              </a:spcBef>
            </a:pPr>
            <a:endParaRPr sz="1400"/>
          </a:p>
          <a:p>
            <a:pPr marL="373380" marR="1101090" indent="-360680">
              <a:lnSpc>
                <a:spcPct val="114999"/>
              </a:lnSpc>
              <a:buFont typeface="Tahoma"/>
              <a:buAutoNum type="alphaLcParenR"/>
              <a:tabLst>
                <a:tab pos="168275" algn="l"/>
              </a:tabLst>
            </a:pP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rdoci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Segl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Célibe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eligioso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2</a:t>
            </a:r>
            <a:r>
              <a:rPr dirty="0" sz="1000" spc="-10">
                <a:latin typeface="Tahoma"/>
                <a:cs typeface="Tahoma"/>
              </a:rPr>
              <a:t>7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>
                <a:latin typeface="Tahoma"/>
                <a:cs typeface="Tahoma"/>
              </a:rPr>
              <a:t>   </a:t>
            </a:r>
            <a:r>
              <a:rPr dirty="0" sz="1000" spc="-15">
                <a:latin typeface="Tahoma"/>
                <a:cs typeface="Tahoma"/>
              </a:rPr>
              <a:t>2</a:t>
            </a:r>
            <a:r>
              <a:rPr dirty="0" sz="1000" spc="-10">
                <a:latin typeface="Tahoma"/>
                <a:cs typeface="Tahoma"/>
              </a:rPr>
              <a:t>1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S.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3</a:t>
            </a:r>
            <a:r>
              <a:rPr dirty="0" sz="1000" spc="-10">
                <a:latin typeface="Tahoma"/>
                <a:cs typeface="Tahoma"/>
              </a:rPr>
              <a:t>1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4</a:t>
            </a:r>
            <a:r>
              <a:rPr dirty="0" sz="1000" spc="-10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C.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4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 marL="373380">
              <a:lnSpc>
                <a:spcPct val="100000"/>
              </a:lnSpc>
              <a:spcBef>
                <a:spcPts val="190"/>
              </a:spcBef>
            </a:pP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.;</a:t>
            </a:r>
            <a:r>
              <a:rPr dirty="0" sz="1000">
                <a:latin typeface="Tahoma"/>
                <a:cs typeface="Tahoma"/>
              </a:rPr>
              <a:t>   </a:t>
            </a:r>
            <a:r>
              <a:rPr dirty="0" sz="1000" spc="-15">
                <a:latin typeface="Tahoma"/>
                <a:cs typeface="Tahoma"/>
              </a:rPr>
              <a:t>2</a:t>
            </a:r>
            <a:r>
              <a:rPr dirty="0" sz="1000" spc="-10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R.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3</a:t>
            </a:r>
            <a:r>
              <a:rPr dirty="0" sz="1000" spc="-10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4</a:t>
            </a:r>
            <a:r>
              <a:rPr dirty="0" sz="1000" spc="-10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C.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8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 marL="373380">
              <a:lnSpc>
                <a:spcPct val="100000"/>
              </a:lnSpc>
              <a:spcBef>
                <a:spcPts val="190"/>
              </a:spcBef>
              <a:tabLst>
                <a:tab pos="1986280" algn="l"/>
              </a:tabLst>
            </a:pP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.C.;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2</a:t>
            </a:r>
            <a:r>
              <a:rPr dirty="0" sz="1000" spc="-10">
                <a:latin typeface="Tahoma"/>
                <a:cs typeface="Tahoma"/>
              </a:rPr>
              <a:t>1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,;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3</a:t>
            </a:r>
            <a:r>
              <a:rPr dirty="0" sz="1000" spc="-10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4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3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70815" indent="-158115">
              <a:lnSpc>
                <a:spcPct val="100000"/>
              </a:lnSpc>
              <a:buFont typeface="Tahoma"/>
              <a:buAutoNum type="alphaLcParenR" startAt="2"/>
              <a:tabLst>
                <a:tab pos="171450" algn="l"/>
              </a:tabLst>
            </a:pP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ales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7</a:t>
            </a:r>
            <a:r>
              <a:rPr dirty="0" sz="1000" spc="-10">
                <a:latin typeface="Tahoma"/>
                <a:cs typeface="Tahoma"/>
              </a:rPr>
              <a:t>3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%s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82"/>
              </a:spcBef>
            </a:pPr>
            <a:endParaRPr sz="1300"/>
          </a:p>
          <a:p>
            <a:pPr marL="373380" marR="1860550" indent="-361315">
              <a:lnSpc>
                <a:spcPct val="115799"/>
              </a:lnSpc>
            </a:pP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20">
                <a:latin typeface="Tahoma"/>
                <a:cs typeface="Tahoma"/>
              </a:rPr>
              <a:t>6</a:t>
            </a:r>
            <a:r>
              <a:rPr dirty="0" sz="1000" spc="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1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¿</a:t>
            </a:r>
            <a:r>
              <a:rPr dirty="0" sz="1000" spc="-10">
                <a:latin typeface="Tahoma"/>
                <a:cs typeface="Tahoma"/>
              </a:rPr>
              <a:t>Qué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cu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?</a:t>
            </a:r>
            <a:r>
              <a:rPr dirty="0" sz="1000" spc="-5">
                <a:latin typeface="Tahoma"/>
                <a:cs typeface="Tahoma"/>
              </a:rPr>
              <a:t> Co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6</a:t>
            </a:r>
            <a:r>
              <a:rPr dirty="0" sz="1000" spc="-10">
                <a:latin typeface="Tahoma"/>
                <a:cs typeface="Tahoma"/>
              </a:rPr>
              <a:t>3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 Co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Cr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Igle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etc.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9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Orie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Co</a:t>
            </a:r>
            <a:r>
              <a:rPr dirty="0" sz="1000" spc="-15">
                <a:latin typeface="Tahoma"/>
                <a:cs typeface="Tahoma"/>
              </a:rPr>
              <a:t>nv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amistad,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7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5">
                <a:latin typeface="Tahoma"/>
                <a:cs typeface="Tahoma"/>
              </a:rPr>
              <a:t>I.</a:t>
            </a:r>
            <a:r>
              <a:rPr dirty="0" sz="1000" spc="-10">
                <a:latin typeface="Tahoma"/>
                <a:cs typeface="Tahoma"/>
              </a:rPr>
              <a:t>7.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ge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aporta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libre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373380">
              <a:lnSpc>
                <a:spcPct val="100000"/>
              </a:lnSpc>
              <a:spcBef>
                <a:spcPts val="180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/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6</a:t>
            </a:r>
            <a:r>
              <a:rPr dirty="0" sz="1000" spc="-10">
                <a:latin typeface="Tahoma"/>
                <a:cs typeface="Tahoma"/>
              </a:rPr>
              <a:t>1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 marL="373380" marR="1399540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ú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diaposi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tc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2</a:t>
            </a:r>
            <a:r>
              <a:rPr dirty="0" sz="1000" spc="-10">
                <a:latin typeface="Tahoma"/>
                <a:cs typeface="Tahoma"/>
              </a:rPr>
              <a:t>4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10">
                <a:latin typeface="Tahoma"/>
                <a:cs typeface="Tahoma"/>
              </a:rPr>
              <a:t> Ma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disti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tc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5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703833"/>
            <a:ext cx="7223125" cy="3160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2.2.-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70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EN</a:t>
            </a:r>
            <a:r>
              <a:rPr dirty="0" sz="1000" spc="-5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UE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b="1">
                <a:latin typeface="Tahoma"/>
                <a:cs typeface="Tahoma"/>
              </a:rPr>
              <a:t>V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0" b="1">
                <a:latin typeface="Tahoma"/>
                <a:cs typeface="Tahoma"/>
              </a:rPr>
              <a:t>L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2ª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RTE: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33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2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20">
                <a:latin typeface="Tahoma"/>
                <a:cs typeface="Tahoma"/>
              </a:rPr>
              <a:t>1</a:t>
            </a:r>
            <a:r>
              <a:rPr dirty="0" sz="1000" spc="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1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¿L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ca</a:t>
            </a:r>
            <a:r>
              <a:rPr dirty="0" sz="100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eques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rroll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alg</a:t>
            </a:r>
            <a:r>
              <a:rPr dirty="0" sz="1000" spc="-5">
                <a:latin typeface="Tahoma"/>
                <a:cs typeface="Tahoma"/>
              </a:rPr>
              <a:t>ú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ca</a:t>
            </a:r>
            <a:r>
              <a:rPr dirty="0" sz="1000" spc="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bio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tú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epto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sobr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?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¿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é</a:t>
            </a:r>
            <a:r>
              <a:rPr dirty="0" sz="1000" spc="-5">
                <a:latin typeface="Tahoma"/>
                <a:cs typeface="Tahoma"/>
              </a:rPr>
              <a:t>?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5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92405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9</a:t>
            </a:r>
            <a:r>
              <a:rPr dirty="0" sz="1000" spc="-10">
                <a:latin typeface="Tahoma"/>
                <a:cs typeface="Tahoma"/>
              </a:rPr>
              <a:t>7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 marL="373380" marR="5074285">
              <a:lnSpc>
                <a:spcPct val="115500"/>
              </a:lnSpc>
              <a:spcBef>
                <a:spcPts val="5"/>
              </a:spcBef>
            </a:pP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7</a:t>
            </a:r>
            <a:r>
              <a:rPr dirty="0" sz="1000" spc="-10">
                <a:latin typeface="Tahoma"/>
                <a:cs typeface="Tahoma"/>
              </a:rPr>
              <a:t>6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rro</a:t>
            </a:r>
            <a:r>
              <a:rPr dirty="0" sz="1000" spc="-10">
                <a:latin typeface="Tahoma"/>
                <a:cs typeface="Tahoma"/>
              </a:rPr>
              <a:t>ga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2</a:t>
            </a:r>
            <a:r>
              <a:rPr dirty="0" sz="1000" spc="-10">
                <a:latin typeface="Tahoma"/>
                <a:cs typeface="Tahoma"/>
              </a:rPr>
              <a:t>1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Po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3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2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2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20">
                <a:latin typeface="Tahoma"/>
                <a:cs typeface="Tahoma"/>
              </a:rPr>
              <a:t>2</a:t>
            </a:r>
            <a:r>
              <a:rPr dirty="0" sz="1000" spc="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1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¿</a:t>
            </a:r>
            <a:r>
              <a:rPr dirty="0" sz="1000" spc="-10">
                <a:latin typeface="Tahoma"/>
                <a:cs typeface="Tahoma"/>
              </a:rPr>
              <a:t>Qué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</a:t>
            </a:r>
            <a:r>
              <a:rPr dirty="0" sz="1000" spc="-5">
                <a:latin typeface="Tahoma"/>
                <a:cs typeface="Tahoma"/>
              </a:rPr>
              <a:t>ees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ede</a:t>
            </a:r>
            <a:r>
              <a:rPr dirty="0" sz="1000" spc="-10">
                <a:latin typeface="Tahoma"/>
                <a:cs typeface="Tahoma"/>
              </a:rPr>
              <a:t>rí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Igl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pla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emos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aqu</a:t>
            </a:r>
            <a:r>
              <a:rPr dirty="0" sz="1000">
                <a:latin typeface="Tahoma"/>
                <a:cs typeface="Tahoma"/>
              </a:rPr>
              <a:t>í</a:t>
            </a:r>
            <a:r>
              <a:rPr dirty="0" sz="1000" spc="-5">
                <a:latin typeface="Tahoma"/>
                <a:cs typeface="Tahoma"/>
              </a:rPr>
              <a:t>?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0"/>
              </a:spcBef>
            </a:pPr>
            <a:endParaRPr sz="1400"/>
          </a:p>
          <a:p>
            <a:pPr marL="373380" marR="4197350">
              <a:lnSpc>
                <a:spcPct val="115500"/>
              </a:lnSpc>
            </a:pP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elegir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or,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eli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4</a:t>
            </a:r>
            <a:r>
              <a:rPr dirty="0" sz="1000" spc="-10">
                <a:latin typeface="Tahoma"/>
                <a:cs typeface="Tahoma"/>
              </a:rPr>
              <a:t>5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10">
                <a:latin typeface="Tahoma"/>
                <a:cs typeface="Tahoma"/>
              </a:rPr>
              <a:t> Ma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omp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4</a:t>
            </a:r>
            <a:r>
              <a:rPr dirty="0" sz="1000" spc="-10">
                <a:latin typeface="Tahoma"/>
                <a:cs typeface="Tahoma"/>
              </a:rPr>
              <a:t>2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P</a:t>
            </a:r>
            <a:r>
              <a:rPr dirty="0" sz="1000" spc="-10">
                <a:latin typeface="Tahoma"/>
                <a:cs typeface="Tahoma"/>
              </a:rPr>
              <a:t>robl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mas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9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 marL="373380">
              <a:lnSpc>
                <a:spcPct val="100000"/>
              </a:lnSpc>
              <a:spcBef>
                <a:spcPts val="190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tod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4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83"/>
              </a:spcBef>
            </a:pPr>
            <a:endParaRPr sz="1300"/>
          </a:p>
          <a:p>
            <a:pPr marL="12700" marR="6350">
              <a:lnSpc>
                <a:spcPct val="115999"/>
              </a:lnSpc>
            </a:pPr>
            <a:r>
              <a:rPr dirty="0" sz="1000" spc="-15">
                <a:latin typeface="Tahoma"/>
                <a:cs typeface="Tahoma"/>
              </a:rPr>
              <a:t>2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20">
                <a:latin typeface="Tahoma"/>
                <a:cs typeface="Tahoma"/>
              </a:rPr>
              <a:t>3</a:t>
            </a:r>
            <a:r>
              <a:rPr dirty="0" sz="1000" spc="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15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ios,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llama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osa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spue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ta.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ist</a:t>
            </a:r>
            <a:r>
              <a:rPr dirty="0" sz="1000" spc="-10">
                <a:latin typeface="Tahoma"/>
                <a:cs typeface="Tahoma"/>
              </a:rPr>
              <a:t>ribuy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0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cris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egún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8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cre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llama: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8319" y="4030776"/>
            <a:ext cx="650240" cy="5378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>
              <a:lnSpc>
                <a:spcPct val="115599"/>
              </a:lnSpc>
            </a:pPr>
            <a:r>
              <a:rPr dirty="0" sz="1000" spc="-10">
                <a:latin typeface="Tahoma"/>
                <a:cs typeface="Tahoma"/>
              </a:rPr>
              <a:t>Mat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Sac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rdoc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eligioso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3014" y="4054550"/>
            <a:ext cx="548005" cy="513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2235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5</a:t>
            </a:r>
            <a:r>
              <a:rPr dirty="0" sz="1000" spc="-10">
                <a:latin typeface="Tahoma"/>
                <a:cs typeface="Tahoma"/>
              </a:rPr>
              <a:t>7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 marL="79375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9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7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8319" y="4583683"/>
            <a:ext cx="115697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Segl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Célibe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7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527050"/>
            <a:ext cx="5525135" cy="4218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¿</a:t>
            </a:r>
            <a:r>
              <a:rPr dirty="0" sz="1000" spc="-10">
                <a:latin typeface="Tahoma"/>
                <a:cs typeface="Tahoma"/>
              </a:rPr>
              <a:t>Qué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5">
                <a:latin typeface="Tahoma"/>
                <a:cs typeface="Tahoma"/>
              </a:rPr>
              <a:t>gie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ú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dist</a:t>
            </a:r>
            <a:r>
              <a:rPr dirty="0" sz="1000" spc="-10">
                <a:latin typeface="Tahoma"/>
                <a:cs typeface="Tahoma"/>
              </a:rPr>
              <a:t>rib</a:t>
            </a:r>
            <a:r>
              <a:rPr dirty="0" sz="1000">
                <a:latin typeface="Tahoma"/>
                <a:cs typeface="Tahoma"/>
              </a:rPr>
              <a:t>u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?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91"/>
              </a:spcBef>
            </a:pPr>
            <a:endParaRPr sz="1300"/>
          </a:p>
          <a:p>
            <a:pPr marL="373380" marR="1823085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equilibrio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aldad,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abría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5</a:t>
            </a:r>
            <a:r>
              <a:rPr dirty="0" sz="1000" spc="-10">
                <a:latin typeface="Tahoma"/>
                <a:cs typeface="Tahoma"/>
              </a:rPr>
              <a:t>7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10">
                <a:latin typeface="Tahoma"/>
                <a:cs typeface="Tahoma"/>
              </a:rPr>
              <a:t> 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rdo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elig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osos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9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 marL="373380" marR="2844800">
              <a:lnSpc>
                <a:spcPts val="1390"/>
              </a:lnSpc>
              <a:spcBef>
                <a:spcPts val="65"/>
              </a:spcBef>
            </a:pPr>
            <a:r>
              <a:rPr dirty="0" sz="1000" spc="-10">
                <a:latin typeface="Tahoma"/>
                <a:cs typeface="Tahoma"/>
              </a:rPr>
              <a:t>Mat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rí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orado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3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/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1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94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2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20">
                <a:latin typeface="Tahoma"/>
                <a:cs typeface="Tahoma"/>
              </a:rPr>
              <a:t>4</a:t>
            </a:r>
            <a:r>
              <a:rPr dirty="0" sz="1000" spc="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1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¿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rí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dispuesto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itar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ni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5">
                <a:latin typeface="Tahoma"/>
                <a:cs typeface="Tahoma"/>
              </a:rPr>
              <a:t>ál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quita</a:t>
            </a:r>
            <a:r>
              <a:rPr dirty="0" sz="1000" spc="-10">
                <a:latin typeface="Tahoma"/>
                <a:cs typeface="Tahoma"/>
              </a:rPr>
              <a:t>rí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?</a:t>
            </a:r>
            <a:endParaRPr sz="1000">
              <a:latin typeface="Tahoma"/>
              <a:cs typeface="Tahoma"/>
            </a:endParaRPr>
          </a:p>
          <a:p>
            <a:pPr marL="373380" marR="4518025">
              <a:lnSpc>
                <a:spcPct val="115999"/>
              </a:lnSpc>
            </a:pP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8</a:t>
            </a:r>
            <a:r>
              <a:rPr dirty="0" sz="1000" spc="-10">
                <a:latin typeface="Tahoma"/>
                <a:cs typeface="Tahoma"/>
              </a:rPr>
              <a:t>4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6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 marL="373380" marR="3600450">
              <a:lnSpc>
                <a:spcPts val="1390"/>
              </a:lnSpc>
              <a:spcBef>
                <a:spcPts val="65"/>
              </a:spcBef>
              <a:tabLst>
                <a:tab pos="1279525" algn="l"/>
              </a:tabLst>
            </a:pPr>
            <a:r>
              <a:rPr dirty="0" sz="1000" spc="-15">
                <a:latin typeface="Tahoma"/>
                <a:cs typeface="Tahoma"/>
              </a:rPr>
              <a:t>Sac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/o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eligioso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4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Segl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céli</a:t>
            </a:r>
            <a:r>
              <a:rPr dirty="0" sz="1000" spc="-5">
                <a:latin typeface="Tahoma"/>
                <a:cs typeface="Tahoma"/>
              </a:rPr>
              <a:t>b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2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94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¿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</a:t>
            </a:r>
            <a:r>
              <a:rPr dirty="0" sz="1000">
                <a:latin typeface="Tahoma"/>
                <a:cs typeface="Tahoma"/>
              </a:rPr>
              <a:t>é</a:t>
            </a:r>
            <a:r>
              <a:rPr dirty="0" sz="1000" spc="-5">
                <a:latin typeface="Tahoma"/>
                <a:cs typeface="Tahoma"/>
              </a:rPr>
              <a:t>?</a:t>
            </a:r>
            <a:endParaRPr sz="1000">
              <a:latin typeface="Tahoma"/>
              <a:cs typeface="Tahoma"/>
            </a:endParaRPr>
          </a:p>
          <a:p>
            <a:pPr marL="373380" marR="3185795">
              <a:lnSpc>
                <a:spcPct val="115999"/>
              </a:lnSpc>
            </a:pPr>
            <a:r>
              <a:rPr dirty="0" sz="1000" spc="-15">
                <a:latin typeface="Tahoma"/>
                <a:cs typeface="Tahoma"/>
              </a:rPr>
              <a:t>Bus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ol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5</a:t>
            </a:r>
            <a:r>
              <a:rPr dirty="0" sz="1000" spc="-10">
                <a:latin typeface="Tahoma"/>
                <a:cs typeface="Tahoma"/>
              </a:rPr>
              <a:t>2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/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3</a:t>
            </a:r>
            <a:r>
              <a:rPr dirty="0" sz="1000" spc="-10">
                <a:latin typeface="Tahoma"/>
                <a:cs typeface="Tahoma"/>
              </a:rPr>
              <a:t>9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 marL="12700" indent="360680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Miedo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equi</a:t>
            </a:r>
            <a:r>
              <a:rPr dirty="0" sz="1000" spc="-15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9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37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2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20">
                <a:latin typeface="Tahoma"/>
                <a:cs typeface="Tahoma"/>
              </a:rPr>
              <a:t>5</a:t>
            </a:r>
            <a:r>
              <a:rPr dirty="0" sz="1000" spc="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15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: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1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5">
                <a:latin typeface="Tahoma"/>
                <a:cs typeface="Tahoma"/>
              </a:rPr>
              <a:t>a)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positi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 marL="373380" marR="2832735">
              <a:lnSpc>
                <a:spcPct val="115599"/>
              </a:lnSpc>
              <a:spcBef>
                <a:spcPts val="5"/>
              </a:spcBef>
            </a:pP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4</a:t>
            </a:r>
            <a:r>
              <a:rPr dirty="0" sz="1000" spc="-10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gu</a:t>
            </a:r>
            <a:r>
              <a:rPr dirty="0" sz="100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método,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3</a:t>
            </a:r>
            <a:r>
              <a:rPr dirty="0" sz="1000" spc="-10">
                <a:latin typeface="Tahoma"/>
                <a:cs typeface="Tahoma"/>
              </a:rPr>
              <a:t>6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Crear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inte</a:t>
            </a:r>
            <a:r>
              <a:rPr dirty="0" sz="1000" spc="-10">
                <a:latin typeface="Tahoma"/>
                <a:cs typeface="Tahoma"/>
              </a:rPr>
              <a:t>rro</a:t>
            </a:r>
            <a:r>
              <a:rPr dirty="0" sz="1000" spc="-10">
                <a:latin typeface="Tahoma"/>
                <a:cs typeface="Tahoma"/>
              </a:rPr>
              <a:t>ga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2</a:t>
            </a:r>
            <a:r>
              <a:rPr dirty="0" sz="1000" spc="-10">
                <a:latin typeface="Tahoma"/>
                <a:cs typeface="Tahoma"/>
              </a:rPr>
              <a:t>3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527050"/>
            <a:ext cx="2664460" cy="1750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>
                <a:latin typeface="Tahoma"/>
                <a:cs typeface="Tahoma"/>
              </a:rPr>
              <a:t>b)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 marL="373380" marR="1121410">
              <a:lnSpc>
                <a:spcPct val="115999"/>
              </a:lnSpc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/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6</a:t>
            </a:r>
            <a:r>
              <a:rPr dirty="0" sz="1000" spc="-10">
                <a:latin typeface="Tahoma"/>
                <a:cs typeface="Tahoma"/>
              </a:rPr>
              <a:t>3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Po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mpo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2</a:t>
            </a:r>
            <a:r>
              <a:rPr dirty="0" sz="1000" spc="-10">
                <a:latin typeface="Tahoma"/>
                <a:cs typeface="Tahoma"/>
              </a:rPr>
              <a:t>8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 marL="373380">
              <a:lnSpc>
                <a:spcPct val="100000"/>
              </a:lnSpc>
              <a:spcBef>
                <a:spcPts val="190"/>
              </a:spcBef>
            </a:pPr>
            <a:r>
              <a:rPr dirty="0" sz="1000" spc="-15">
                <a:latin typeface="Tahoma"/>
                <a:cs typeface="Tahoma"/>
              </a:rPr>
              <a:t>Du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rro</a:t>
            </a:r>
            <a:r>
              <a:rPr dirty="0" sz="1000" spc="-10">
                <a:latin typeface="Tahoma"/>
                <a:cs typeface="Tahoma"/>
              </a:rPr>
              <a:t>ga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9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88"/>
              </a:spcBef>
            </a:pPr>
            <a:endParaRPr sz="1300"/>
          </a:p>
          <a:p>
            <a:pPr marL="373380" marR="6350" indent="-361315">
              <a:lnSpc>
                <a:spcPct val="115500"/>
              </a:lnSpc>
            </a:pPr>
            <a:r>
              <a:rPr dirty="0" sz="1000" spc="-15">
                <a:latin typeface="Tahoma"/>
                <a:cs typeface="Tahoma"/>
              </a:rPr>
              <a:t>2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20">
                <a:latin typeface="Tahoma"/>
                <a:cs typeface="Tahoma"/>
              </a:rPr>
              <a:t>6</a:t>
            </a:r>
            <a:r>
              <a:rPr dirty="0" sz="1000" spc="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15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ge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aporta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ale</a:t>
            </a:r>
            <a:r>
              <a:rPr dirty="0" sz="1000" spc="-10">
                <a:latin typeface="Tahoma"/>
                <a:cs typeface="Tahoma"/>
              </a:rPr>
              <a:t>s.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tiemp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4</a:t>
            </a:r>
            <a:r>
              <a:rPr dirty="0" sz="1000" spc="-10">
                <a:latin typeface="Tahoma"/>
                <a:cs typeface="Tahoma"/>
              </a:rPr>
              <a:t>7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/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3</a:t>
            </a:r>
            <a:r>
              <a:rPr dirty="0" sz="1000" spc="-10">
                <a:latin typeface="Tahoma"/>
                <a:cs typeface="Tahoma"/>
              </a:rPr>
              <a:t>4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  <a:p>
            <a:pPr marL="373380" marR="116839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tos,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1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r>
              <a:rPr dirty="0" sz="1000" spc="-10">
                <a:latin typeface="Tahoma"/>
                <a:cs typeface="Tahoma"/>
              </a:rPr>
              <a:t> 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és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ip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8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%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75260">
              <a:lnSpc>
                <a:spcPct val="100000"/>
              </a:lnSpc>
            </a:pPr>
            <a:r>
              <a:rPr dirty="0" spc="-15"/>
              <a:t>T</a:t>
            </a:r>
            <a:r>
              <a:rPr dirty="0"/>
              <a:t>e</a:t>
            </a:r>
            <a:r>
              <a:rPr dirty="0" spc="-40"/>
              <a:t>m</a:t>
            </a:r>
            <a:r>
              <a:rPr dirty="0" spc="-10"/>
              <a:t>a</a:t>
            </a:r>
            <a:r>
              <a:rPr dirty="0"/>
              <a:t> </a:t>
            </a:r>
            <a:r>
              <a:rPr dirty="0" spc="-10"/>
              <a:t>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93263" y="2217922"/>
            <a:ext cx="1570355" cy="1045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385445" marR="376555">
              <a:lnSpc>
                <a:spcPct val="141200"/>
              </a:lnSpc>
            </a:pPr>
            <a:r>
              <a:rPr dirty="0" sz="1600" spc="-10" b="1">
                <a:latin typeface="Times New Roman"/>
                <a:cs typeface="Times New Roman"/>
              </a:rPr>
              <a:t>Vocación de</a:t>
            </a: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790"/>
              </a:spcBef>
            </a:pPr>
            <a:r>
              <a:rPr dirty="0" sz="1600" spc="-10" b="1">
                <a:latin typeface="Times New Roman"/>
                <a:cs typeface="Times New Roman"/>
              </a:rPr>
              <a:t>Francisco</a:t>
            </a:r>
            <a:r>
              <a:rPr dirty="0" sz="1600" spc="-10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y</a:t>
            </a:r>
            <a:r>
              <a:rPr dirty="0" sz="1600" spc="-5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Clara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31" y="351789"/>
            <a:ext cx="7226934" cy="43783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3.</a:t>
            </a:r>
            <a:r>
              <a:rPr dirty="0" sz="1000" spc="25" b="1">
                <a:latin typeface="Tahoma"/>
                <a:cs typeface="Tahoma"/>
              </a:rPr>
              <a:t>-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L</a:t>
            </a:r>
            <a:r>
              <a:rPr dirty="0" sz="1000" spc="-15" b="1">
                <a:latin typeface="Tahoma"/>
                <a:cs typeface="Tahoma"/>
              </a:rPr>
              <a:t>U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IO</a:t>
            </a:r>
            <a:r>
              <a:rPr dirty="0" sz="1000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LA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5" b="1">
                <a:latin typeface="Tahoma"/>
                <a:cs typeface="Tahoma"/>
              </a:rPr>
              <a:t>U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CIONAL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20"/>
              </a:spcBef>
            </a:pPr>
            <a:endParaRPr sz="1300"/>
          </a:p>
          <a:p>
            <a:pPr algn="just" marL="192405" marR="8890" indent="-180340">
              <a:lnSpc>
                <a:spcPct val="111000"/>
              </a:lnSpc>
            </a:pPr>
            <a:r>
              <a:rPr dirty="0" sz="1000" spc="-10">
                <a:latin typeface="Tahoma"/>
                <a:cs typeface="Tahoma"/>
              </a:rPr>
              <a:t>1.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iso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á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í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il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discer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imi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16"/>
              </a:spcBef>
            </a:pPr>
            <a:endParaRPr sz="1300"/>
          </a:p>
          <a:p>
            <a:pPr algn="just" marL="192405" marR="8255" indent="-180340">
              <a:lnSpc>
                <a:spcPct val="111300"/>
              </a:lnSpc>
            </a:pPr>
            <a:r>
              <a:rPr dirty="0" sz="1000" spc="-10">
                <a:latin typeface="Tahoma"/>
                <a:cs typeface="Tahoma"/>
              </a:rPr>
              <a:t>2.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atequesis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al,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bien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abie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ella,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tas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5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toral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able,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sinc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 spc="-5">
                <a:latin typeface="Tahoma"/>
                <a:cs typeface="Tahoma"/>
              </a:rPr>
              <a:t>eto.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19"/>
              </a:spcBef>
            </a:pPr>
            <a:endParaRPr sz="1300"/>
          </a:p>
          <a:p>
            <a:pPr algn="just" marL="192405" marR="14604" indent="-180340">
              <a:lnSpc>
                <a:spcPct val="111000"/>
              </a:lnSpc>
            </a:pPr>
            <a:r>
              <a:rPr dirty="0" sz="1000" spc="-10">
                <a:latin typeface="Tahoma"/>
                <a:cs typeface="Tahoma"/>
              </a:rPr>
              <a:t>3.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aloran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í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omple</a:t>
            </a:r>
            <a:r>
              <a:rPr dirty="0" sz="1000" spc="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positi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cons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corr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ab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lidad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17"/>
              </a:spcBef>
            </a:pPr>
            <a:endParaRPr sz="1300"/>
          </a:p>
          <a:p>
            <a:pPr algn="just" marL="192405" marR="8890" indent="-180340">
              <a:lnSpc>
                <a:spcPct val="111200"/>
              </a:lnSpc>
            </a:pPr>
            <a:r>
              <a:rPr dirty="0" sz="1000" spc="-10">
                <a:latin typeface="Tahoma"/>
                <a:cs typeface="Tahoma"/>
              </a:rPr>
              <a:t>4.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atequesis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rroll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medio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az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rp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5">
                <a:latin typeface="Tahoma"/>
                <a:cs typeface="Tahoma"/>
              </a:rPr>
              <a:t> 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j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32"/>
              </a:spcBef>
            </a:pPr>
            <a:endParaRPr sz="1300"/>
          </a:p>
          <a:p>
            <a:pPr algn="just" marL="192405" marR="8890" indent="-180340">
              <a:lnSpc>
                <a:spcPct val="110000"/>
              </a:lnSpc>
            </a:pPr>
            <a:r>
              <a:rPr dirty="0" sz="1000" spc="-10">
                <a:latin typeface="Tahoma"/>
                <a:cs typeface="Tahoma"/>
              </a:rPr>
              <a:t>5.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sigu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llama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oy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8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to,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10">
                <a:latin typeface="Tahoma"/>
                <a:cs typeface="Tahoma"/>
              </a:rPr>
              <a:t>men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llamad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dicale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36"/>
              </a:spcBef>
            </a:pPr>
            <a:endParaRPr sz="1300"/>
          </a:p>
          <a:p>
            <a:pPr algn="just" marL="192405" marR="6350" indent="-180340">
              <a:lnSpc>
                <a:spcPct val="110600"/>
              </a:lnSpc>
            </a:pPr>
            <a:r>
              <a:rPr dirty="0" sz="1000" spc="-10">
                <a:latin typeface="Tahoma"/>
                <a:cs typeface="Tahoma"/>
              </a:rPr>
              <a:t>6.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tán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sc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sinc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té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 spc="9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g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dem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dicale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ipulac</a:t>
            </a:r>
            <a:r>
              <a:rPr dirty="0" sz="1000" spc="3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5">
                <a:latin typeface="Tahoma"/>
                <a:cs typeface="Tahoma"/>
              </a:rPr>
              <a:t> 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toral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orie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51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7.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atequesis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im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orta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guaje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92405">
              <a:lnSpc>
                <a:spcPct val="100000"/>
              </a:lnSpc>
              <a:spcBef>
                <a:spcPts val="130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tá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tiempo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prolo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0">
                <a:latin typeface="Tahoma"/>
                <a:cs typeface="Tahoma"/>
              </a:rPr>
              <a:t>ado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10">
                <a:latin typeface="Tahoma"/>
                <a:cs typeface="Tahoma"/>
              </a:rPr>
              <a:t>mi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22"/>
              </a:spcBef>
            </a:pPr>
            <a:endParaRPr sz="1300"/>
          </a:p>
          <a:p>
            <a:pPr algn="just" marL="192405" marR="13335" indent="-180340">
              <a:lnSpc>
                <a:spcPct val="111000"/>
              </a:lnSpc>
            </a:pPr>
            <a:r>
              <a:rPr dirty="0" sz="1000" spc="-10">
                <a:latin typeface="Tahoma"/>
                <a:cs typeface="Tahoma"/>
              </a:rPr>
              <a:t>8.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ten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atequesis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al,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discer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imi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 spc="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5">
                <a:latin typeface="Tahoma"/>
                <a:cs typeface="Tahoma"/>
              </a:rPr>
              <a:t>dica,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0">
                <a:latin typeface="Tahoma"/>
                <a:cs typeface="Tahoma"/>
              </a:rPr>
              <a:t>ro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1823" y="1259077"/>
            <a:ext cx="1755139" cy="197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5" b="1">
                <a:latin typeface="Comic Sans MS"/>
                <a:cs typeface="Comic Sans MS"/>
              </a:rPr>
              <a:t>P</a:t>
            </a:r>
            <a:r>
              <a:rPr dirty="0" sz="1200" spc="-5" b="1">
                <a:latin typeface="Comic Sans MS"/>
                <a:cs typeface="Comic Sans MS"/>
              </a:rPr>
              <a:t>re</a:t>
            </a:r>
            <a:r>
              <a:rPr dirty="0" sz="1200" b="1">
                <a:latin typeface="Comic Sans MS"/>
                <a:cs typeface="Comic Sans MS"/>
              </a:rPr>
              <a:t>sen</a:t>
            </a:r>
            <a:r>
              <a:rPr dirty="0" sz="1200" spc="-5" b="1">
                <a:latin typeface="Comic Sans MS"/>
                <a:cs typeface="Comic Sans MS"/>
              </a:rPr>
              <a:t>t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ón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de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mi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web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795" y="1822383"/>
            <a:ext cx="6504305" cy="462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80975">
              <a:lnSpc>
                <a:spcPct val="133600"/>
              </a:lnSpc>
            </a:pP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114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una</a:t>
            </a:r>
            <a:r>
              <a:rPr dirty="0" sz="1100" spc="11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5">
                <a:latin typeface="Comic Sans MS"/>
                <a:cs typeface="Comic Sans MS"/>
              </a:rPr>
              <a:t>nt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ión</a:t>
            </a:r>
            <a:r>
              <a:rPr dirty="0" sz="1100" spc="1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li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itada</a:t>
            </a:r>
            <a:r>
              <a:rPr dirty="0" sz="1100" spc="11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11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1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“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ie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”</a:t>
            </a:r>
            <a:r>
              <a:rPr dirty="0" sz="1100" spc="1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pu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114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1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va</a:t>
            </a:r>
            <a:r>
              <a:rPr dirty="0" sz="1100" spc="1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ct</a:t>
            </a:r>
            <a:r>
              <a:rPr dirty="0" sz="1100">
                <a:latin typeface="Comic Sans MS"/>
                <a:cs typeface="Comic Sans MS"/>
              </a:rPr>
              <a:t>ual</a:t>
            </a:r>
            <a:r>
              <a:rPr dirty="0" sz="1100" spc="-1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zando</a:t>
            </a:r>
            <a:r>
              <a:rPr dirty="0" sz="1100" spc="10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10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iand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.</a:t>
            </a:r>
            <a:r>
              <a:rPr dirty="0" sz="1100" spc="10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10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10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q</a:t>
            </a:r>
            <a:r>
              <a:rPr dirty="0" sz="1100">
                <a:latin typeface="Comic Sans MS"/>
                <a:cs typeface="Comic Sans MS"/>
              </a:rPr>
              <a:t>ue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pu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r p</a:t>
            </a:r>
            <a:r>
              <a:rPr dirty="0" sz="1100" spc="-2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con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 </a:t>
            </a:r>
            <a:r>
              <a:rPr dirty="0" sz="1100" spc="-5">
                <a:latin typeface="Comic Sans MS"/>
                <a:cs typeface="Comic Sans MS"/>
              </a:rPr>
              <a:t>tod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lo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z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m</a:t>
            </a:r>
            <a:r>
              <a:rPr dirty="0" sz="1100">
                <a:latin typeface="Comic Sans MS"/>
                <a:cs typeface="Comic Sans MS"/>
              </a:rPr>
              <a:t>i </a:t>
            </a:r>
            <a:r>
              <a:rPr dirty="0" sz="1100" spc="-10">
                <a:latin typeface="Comic Sans MS"/>
                <a:cs typeface="Comic Sans MS"/>
              </a:rPr>
              <a:t>pe</a:t>
            </a:r>
            <a:r>
              <a:rPr dirty="0" sz="1100">
                <a:latin typeface="Comic Sans MS"/>
                <a:cs typeface="Comic Sans MS"/>
              </a:rPr>
              <a:t>qu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ñ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“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gua</a:t>
            </a:r>
            <a:r>
              <a:rPr dirty="0" sz="1100">
                <a:latin typeface="Comic Sans MS"/>
                <a:cs typeface="Comic Sans MS"/>
              </a:rPr>
              <a:t>”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w</a:t>
            </a: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b.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8151" y="2703448"/>
            <a:ext cx="6229985" cy="182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gi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tod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e</a:t>
            </a:r>
            <a:r>
              <a:rPr dirty="0" sz="1100">
                <a:latin typeface="Comic Sans MS"/>
                <a:cs typeface="Comic Sans MS"/>
              </a:rPr>
              <a:t>l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1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5">
                <a:latin typeface="Comic Sans MS"/>
                <a:cs typeface="Comic Sans MS"/>
              </a:rPr>
              <a:t>nt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s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pu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utili</a:t>
            </a:r>
            <a:r>
              <a:rPr dirty="0" sz="1100" spc="5">
                <a:latin typeface="Comic Sans MS"/>
                <a:cs typeface="Comic Sans MS"/>
              </a:rPr>
              <a:t>z</a:t>
            </a:r>
            <a:r>
              <a:rPr dirty="0" sz="1100">
                <a:latin typeface="Comic Sans MS"/>
                <a:cs typeface="Comic Sans MS"/>
              </a:rPr>
              <a:t>ar 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tot</a:t>
            </a:r>
            <a:r>
              <a:rPr dirty="0" sz="1100">
                <a:latin typeface="Comic Sans MS"/>
                <a:cs typeface="Comic Sans MS"/>
              </a:rPr>
              <a:t>al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lib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ad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f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nid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d.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67710" y="3303904"/>
            <a:ext cx="2026285" cy="182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>
                <a:latin typeface="Comic Sans MS"/>
                <a:cs typeface="Comic Sans MS"/>
              </a:rPr>
              <a:t>¡¡</a:t>
            </a:r>
            <a:r>
              <a:rPr dirty="0" sz="1100" spc="-5">
                <a:latin typeface="Comic Sans MS"/>
                <a:cs typeface="Comic Sans MS"/>
              </a:rPr>
              <a:t> E</a:t>
            </a:r>
            <a:r>
              <a:rPr dirty="0" sz="1100">
                <a:latin typeface="Comic Sans MS"/>
                <a:cs typeface="Comic Sans MS"/>
              </a:rPr>
              <a:t>sp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pu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ser útil!!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20367" y="33858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894204" y="34010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315"/>
                </a:moveTo>
                <a:lnTo>
                  <a:pt x="3770" y="61809"/>
                </a:lnTo>
                <a:lnTo>
                  <a:pt x="13643" y="52349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31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747130" y="37561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5747003" y="36309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895929" y="40233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37" y="39369"/>
                </a:moveTo>
                <a:lnTo>
                  <a:pt x="24437" y="13080"/>
                </a:lnTo>
                <a:lnTo>
                  <a:pt x="24437" y="5968"/>
                </a:lnTo>
                <a:lnTo>
                  <a:pt x="30279" y="0"/>
                </a:lnTo>
                <a:lnTo>
                  <a:pt x="37518" y="0"/>
                </a:lnTo>
                <a:lnTo>
                  <a:pt x="44757" y="0"/>
                </a:lnTo>
                <a:lnTo>
                  <a:pt x="50726" y="5968"/>
                </a:lnTo>
                <a:lnTo>
                  <a:pt x="50726" y="13080"/>
                </a:lnTo>
                <a:lnTo>
                  <a:pt x="46956" y="26619"/>
                </a:lnTo>
                <a:lnTo>
                  <a:pt x="37104" y="36104"/>
                </a:lnTo>
                <a:lnTo>
                  <a:pt x="18985" y="35809"/>
                </a:lnTo>
                <a:lnTo>
                  <a:pt x="6750" y="30699"/>
                </a:lnTo>
                <a:lnTo>
                  <a:pt x="0" y="2208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946529" y="415416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16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169922" y="443483"/>
            <a:ext cx="3365500" cy="21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70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5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204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5" i="1">
                <a:latin typeface="Lucida Handwriting"/>
                <a:cs typeface="Lucida Handwriting"/>
              </a:rPr>
              <a:t>ar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30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0" i="1">
                <a:latin typeface="Lucida Handwriting"/>
                <a:cs typeface="Lucida Handwriting"/>
              </a:rPr>
              <a:t>u</a:t>
            </a:r>
            <a:r>
              <a:rPr dirty="0" sz="1250" spc="45" i="1">
                <a:latin typeface="Lucida Handwriting"/>
                <a:cs typeface="Lucida Handwriting"/>
              </a:rPr>
              <a:t>em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69544"/>
            <a:ext cx="3542665" cy="4925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69591" y="1187450"/>
            <a:ext cx="2418715" cy="197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0" b="1">
                <a:latin typeface="Comic Sans MS"/>
                <a:cs typeface="Comic Sans MS"/>
              </a:rPr>
              <a:t>F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s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de</a:t>
            </a:r>
            <a:r>
              <a:rPr dirty="0" sz="1200" spc="-5" b="1">
                <a:latin typeface="Comic Sans MS"/>
                <a:cs typeface="Comic Sans MS"/>
              </a:rPr>
              <a:t> Así</a:t>
            </a:r>
            <a:r>
              <a:rPr dirty="0" sz="1200" b="1">
                <a:latin typeface="Comic Sans MS"/>
                <a:cs typeface="Comic Sans MS"/>
              </a:rPr>
              <a:t>s </a:t>
            </a:r>
            <a:r>
              <a:rPr dirty="0" sz="1200" spc="-10" b="1">
                <a:latin typeface="Comic Sans MS"/>
                <a:cs typeface="Comic Sans MS"/>
              </a:rPr>
              <a:t>y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su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ó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.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795" y="1750755"/>
            <a:ext cx="6503034" cy="462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80975">
              <a:lnSpc>
                <a:spcPct val="133600"/>
              </a:lnSpc>
            </a:pPr>
            <a:r>
              <a:rPr dirty="0" sz="1100" spc="-5">
                <a:latin typeface="Comic Sans MS"/>
                <a:cs typeface="Comic Sans MS"/>
              </a:rPr>
              <a:t>Bast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1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aquí </a:t>
            </a:r>
            <a:r>
              <a:rPr dirty="0" sz="1100" spc="-16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5">
                <a:latin typeface="Comic Sans MS"/>
                <a:cs typeface="Comic Sans MS"/>
              </a:rPr>
              <a:t>nt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r </a:t>
            </a:r>
            <a:r>
              <a:rPr dirty="0" sz="1100" spc="-16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15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16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uy</a:t>
            </a:r>
            <a:r>
              <a:rPr dirty="0" sz="1100" spc="15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su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id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1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-16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in</a:t>
            </a:r>
            <a:r>
              <a:rPr dirty="0" sz="1100" spc="-15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ipal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-16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í</a:t>
            </a:r>
            <a:r>
              <a:rPr dirty="0" sz="1100">
                <a:latin typeface="Comic Sans MS"/>
                <a:cs typeface="Comic Sans MS"/>
              </a:rPr>
              <a:t>stic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-16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1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1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14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de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20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</a:t>
            </a:r>
            <a:r>
              <a:rPr dirty="0" sz="1100">
                <a:latin typeface="Comic Sans MS"/>
                <a:cs typeface="Comic Sans MS"/>
              </a:rPr>
              <a:t>in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ar 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nue</a:t>
            </a:r>
            <a:r>
              <a:rPr dirty="0" sz="1100">
                <a:latin typeface="Comic Sans MS"/>
                <a:cs typeface="Comic Sans MS"/>
              </a:rPr>
              <a:t>st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e</a:t>
            </a:r>
            <a:r>
              <a:rPr dirty="0" sz="1100">
                <a:latin typeface="Comic Sans MS"/>
                <a:cs typeface="Comic Sans MS"/>
              </a:rPr>
              <a:t>studio</a:t>
            </a:r>
            <a:r>
              <a:rPr dirty="0" sz="1100" spc="-10">
                <a:latin typeface="Comic Sans MS"/>
                <a:cs typeface="Comic Sans MS"/>
              </a:rPr>
              <a:t> 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á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b</a:t>
            </a:r>
            <a:r>
              <a:rPr dirty="0" sz="1100" spc="-5">
                <a:latin typeface="Comic Sans MS"/>
                <a:cs typeface="Comic Sans MS"/>
              </a:rPr>
              <a:t>it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ci</a:t>
            </a:r>
            <a:r>
              <a:rPr dirty="0" sz="1100">
                <a:latin typeface="Comic Sans MS"/>
                <a:cs typeface="Comic Sans MS"/>
              </a:rPr>
              <a:t>sca</a:t>
            </a:r>
            <a:r>
              <a:rPr dirty="0" sz="1100" spc="-5">
                <a:latin typeface="Comic Sans MS"/>
                <a:cs typeface="Comic Sans MS"/>
              </a:rPr>
              <a:t>no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6795" y="2577002"/>
            <a:ext cx="6505575" cy="1308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80975">
              <a:lnSpc>
                <a:spcPct val="132700"/>
              </a:lnSpc>
            </a:pPr>
            <a:r>
              <a:rPr dirty="0" sz="1100" spc="-10">
                <a:latin typeface="Comic Sans MS"/>
                <a:cs typeface="Comic Sans MS"/>
              </a:rPr>
              <a:t>De</a:t>
            </a:r>
            <a:r>
              <a:rPr dirty="0" sz="1100" spc="-5">
                <a:latin typeface="Comic Sans MS"/>
                <a:cs typeface="Comic Sans MS"/>
              </a:rPr>
              <a:t>j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7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7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6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asigna</a:t>
            </a:r>
            <a:r>
              <a:rPr dirty="0" sz="1100" spc="-10">
                <a:latin typeface="Comic Sans MS"/>
                <a:cs typeface="Comic Sans MS"/>
              </a:rPr>
              <a:t>tu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6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ás</a:t>
            </a:r>
            <a:r>
              <a:rPr dirty="0" sz="1100" spc="-6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cí</a:t>
            </a:r>
            <a:r>
              <a:rPr dirty="0" sz="1100">
                <a:latin typeface="Comic Sans MS"/>
                <a:cs typeface="Comic Sans MS"/>
              </a:rPr>
              <a:t>f</a:t>
            </a:r>
            <a:r>
              <a:rPr dirty="0" sz="1100" spc="-5">
                <a:latin typeface="Comic Sans MS"/>
                <a:cs typeface="Comic Sans MS"/>
              </a:rPr>
              <a:t>ica</a:t>
            </a:r>
            <a:r>
              <a:rPr dirty="0" sz="1100" spc="-10">
                <a:latin typeface="Comic Sans MS"/>
                <a:cs typeface="Comic Sans MS"/>
              </a:rPr>
              <a:t>me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7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ci</a:t>
            </a:r>
            <a:r>
              <a:rPr dirty="0" sz="1100">
                <a:latin typeface="Comic Sans MS"/>
                <a:cs typeface="Comic Sans MS"/>
              </a:rPr>
              <a:t>sca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as</a:t>
            </a:r>
            <a:r>
              <a:rPr dirty="0" sz="1100" spc="-6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-7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f</a:t>
            </a:r>
            <a:r>
              <a:rPr dirty="0" sz="1100">
                <a:latin typeface="Comic Sans MS"/>
                <a:cs typeface="Comic Sans MS"/>
              </a:rPr>
              <a:t>und</a:t>
            </a:r>
            <a:r>
              <a:rPr dirty="0" sz="1100" spc="-10">
                <a:latin typeface="Comic Sans MS"/>
                <a:cs typeface="Comic Sans MS"/>
              </a:rPr>
              <a:t>iz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7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6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sar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7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7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1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da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uno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asp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cto</a:t>
            </a:r>
            <a:r>
              <a:rPr dirty="0" sz="1100">
                <a:latin typeface="Comic Sans MS"/>
                <a:cs typeface="Comic Sans MS"/>
              </a:rPr>
              <a:t>s 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</a:t>
            </a:r>
            <a:r>
              <a:rPr dirty="0" sz="1100" spc="10">
                <a:latin typeface="Comic Sans MS"/>
                <a:cs typeface="Comic Sans MS"/>
              </a:rPr>
              <a:t>u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aquí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so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son</a:t>
            </a:r>
            <a:r>
              <a:rPr dirty="0" sz="1100" spc="-10">
                <a:latin typeface="Comic Sans MS"/>
                <a:cs typeface="Comic Sans MS"/>
              </a:rPr>
              <a:t> e</a:t>
            </a:r>
            <a:r>
              <a:rPr dirty="0" sz="1100" spc="-5">
                <a:latin typeface="Comic Sans MS"/>
                <a:cs typeface="Comic Sans MS"/>
              </a:rPr>
              <a:t>nunciados.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950"/>
              </a:lnSpc>
              <a:spcBef>
                <a:spcPts val="41"/>
              </a:spcBef>
            </a:pPr>
            <a:endParaRPr sz="950"/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100"/>
              </a:lnSpc>
            </a:pPr>
            <a:endParaRPr sz="1100"/>
          </a:p>
          <a:p>
            <a:pPr marL="240029" indent="-227329">
              <a:lnSpc>
                <a:spcPct val="100000"/>
              </a:lnSpc>
              <a:buFont typeface="Wingdings"/>
              <a:buChar char=""/>
              <a:tabLst>
                <a:tab pos="240665" algn="l"/>
              </a:tabLst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isco de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su </a:t>
            </a:r>
            <a:r>
              <a:rPr dirty="0" sz="1200" spc="10">
                <a:latin typeface="Times New Roman"/>
                <a:cs typeface="Times New Roman"/>
              </a:rPr>
              <a:t>v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Cla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su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ón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20367" y="1760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94204" y="1775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747130" y="2130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747003" y="2005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895891" y="2397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946529" y="2529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169922" y="280161"/>
            <a:ext cx="3362960" cy="21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70" i="1">
                <a:latin typeface="Lucida Handwriting"/>
                <a:cs typeface="Lucida Handwriting"/>
              </a:rPr>
              <a:t>I</a:t>
            </a:r>
            <a:r>
              <a:rPr dirty="0" sz="1250" spc="50" i="1">
                <a:latin typeface="Lucida Handwriting"/>
                <a:cs typeface="Lucida Handwriting"/>
              </a:rPr>
              <a:t>nd</a:t>
            </a: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5" i="1">
                <a:latin typeface="Lucida Handwriting"/>
                <a:cs typeface="Lucida Handwriting"/>
              </a:rPr>
              <a:t>io</a:t>
            </a:r>
            <a:r>
              <a:rPr dirty="0" sz="1250" spc="50" i="1">
                <a:latin typeface="Lucida Handwriting"/>
                <a:cs typeface="Lucida Handwriting"/>
              </a:rPr>
              <a:t>n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p</a:t>
            </a:r>
            <a:r>
              <a:rPr dirty="0" sz="1250" spc="50" i="1">
                <a:latin typeface="Lucida Handwriting"/>
                <a:cs typeface="Lucida Handwriting"/>
              </a:rPr>
              <a:t>ar</a:t>
            </a:r>
            <a:r>
              <a:rPr dirty="0" sz="1250" spc="-4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o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70" i="1">
                <a:latin typeface="Lucida Handwriting"/>
                <a:cs typeface="Lucida Handwriting"/>
              </a:rPr>
              <a:t>s</a:t>
            </a:r>
            <a:r>
              <a:rPr dirty="0" sz="1250" spc="-35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55" i="1">
                <a:latin typeface="Lucida Handwriting"/>
                <a:cs typeface="Lucida Handwriting"/>
              </a:rPr>
              <a:t>em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50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24325" y="2928492"/>
            <a:ext cx="2356485" cy="1808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Times New Roman"/>
                <a:cs typeface="Times New Roman"/>
              </a:rPr>
              <a:t>Psicosis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 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Times New Roman"/>
                <a:cs typeface="Times New Roman"/>
              </a:rPr>
              <a:t>Psicosis</a:t>
            </a:r>
            <a:r>
              <a:rPr dirty="0" sz="1200" spc="10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maní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-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p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siva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Times New Roman"/>
                <a:cs typeface="Times New Roman"/>
              </a:rPr>
              <a:t>Esqui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>
                <a:latin typeface="Times New Roman"/>
                <a:cs typeface="Times New Roman"/>
              </a:rPr>
              <a:t>of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nia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55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noia</a:t>
            </a:r>
            <a:endParaRPr sz="1200">
              <a:latin typeface="Times New Roman"/>
              <a:cs typeface="Times New Roman"/>
            </a:endParaRPr>
          </a:p>
          <a:p>
            <a:pPr marL="241300" marR="600075" indent="-228600">
              <a:lnSpc>
                <a:spcPct val="110000"/>
              </a:lnSpc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Times New Roman"/>
                <a:cs typeface="Times New Roman"/>
              </a:rPr>
              <a:t>T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stornos: 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isismo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>
                <a:latin typeface="Times New Roman"/>
                <a:cs typeface="Times New Roman"/>
              </a:rPr>
              <a:t>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rson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Times New Roman"/>
                <a:cs typeface="Times New Roman"/>
              </a:rPr>
              <a:t>Psicop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tolo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ía por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lesión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org</a:t>
            </a:r>
            <a:r>
              <a:rPr dirty="0" sz="1200" spc="-10">
                <a:latin typeface="Times New Roman"/>
                <a:cs typeface="Times New Roman"/>
              </a:rPr>
              <a:t>á</a:t>
            </a:r>
            <a:r>
              <a:rPr dirty="0" sz="1200">
                <a:latin typeface="Times New Roman"/>
                <a:cs typeface="Times New Roman"/>
              </a:rPr>
              <a:t>nica</a:t>
            </a:r>
            <a:endParaRPr sz="1200">
              <a:latin typeface="Times New Roman"/>
              <a:cs typeface="Times New Roman"/>
            </a:endParaRPr>
          </a:p>
          <a:p>
            <a:pPr marL="241300" marR="183515" indent="-228600">
              <a:lnSpc>
                <a:spcPct val="110000"/>
              </a:lnSpc>
              <a:spcBef>
                <a:spcPts val="15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 spc="-35">
                <a:latin typeface="Times New Roman"/>
                <a:cs typeface="Times New Roman"/>
              </a:rPr>
              <a:t>C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40">
                <a:latin typeface="Times New Roman"/>
                <a:cs typeface="Times New Roman"/>
              </a:rPr>
              <a:t>n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40">
                <a:latin typeface="Times New Roman"/>
                <a:cs typeface="Times New Roman"/>
              </a:rPr>
              <a:t>n</a:t>
            </a: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35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4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v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 spc="-45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: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 spc="-35">
                <a:latin typeface="Times New Roman"/>
                <a:cs typeface="Times New Roman"/>
              </a:rPr>
              <a:t>P</a:t>
            </a:r>
            <a:r>
              <a:rPr dirty="0" sz="1200" spc="-35">
                <a:latin typeface="Times New Roman"/>
                <a:cs typeface="Times New Roman"/>
              </a:rPr>
              <a:t>s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p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35">
                <a:latin typeface="Times New Roman"/>
                <a:cs typeface="Times New Roman"/>
              </a:rPr>
              <a:t>t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35">
                <a:latin typeface="Times New Roman"/>
                <a:cs typeface="Times New Roman"/>
              </a:rPr>
              <a:t>l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40">
                <a:latin typeface="Times New Roman"/>
                <a:cs typeface="Times New Roman"/>
              </a:rPr>
              <a:t>g</a:t>
            </a:r>
            <a:r>
              <a:rPr dirty="0" sz="1200" spc="-25">
                <a:latin typeface="Times New Roman"/>
                <a:cs typeface="Times New Roman"/>
              </a:rPr>
              <a:t>í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65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v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c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795" y="4742688"/>
            <a:ext cx="63500" cy="1949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18461" y="226194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2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2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4" y="31742"/>
                </a:lnTo>
                <a:lnTo>
                  <a:pt x="3832605" y="37584"/>
                </a:lnTo>
                <a:lnTo>
                  <a:pt x="3847084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92300" y="227706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745226" y="263216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745098" y="25069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1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0"/>
                </a:lnTo>
                <a:lnTo>
                  <a:pt x="13208" y="13080"/>
                </a:lnTo>
                <a:lnTo>
                  <a:pt x="5968" y="13080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93986" y="289940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70"/>
                </a:moveTo>
                <a:lnTo>
                  <a:pt x="24475" y="13208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8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944623" y="303148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98195" y="330707"/>
            <a:ext cx="6736080" cy="2388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83815" indent="-702945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5" i="1">
                <a:latin typeface="Lucida Handwriting"/>
                <a:cs typeface="Lucida Handwriting"/>
              </a:rPr>
              <a:t>ar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30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0" i="1">
                <a:latin typeface="Lucida Handwriting"/>
                <a:cs typeface="Lucida Handwriting"/>
              </a:rPr>
              <a:t>u</a:t>
            </a:r>
            <a:r>
              <a:rPr dirty="0" sz="1250" spc="45" i="1">
                <a:latin typeface="Lucida Handwriting"/>
                <a:cs typeface="Lucida Handwriting"/>
              </a:rPr>
              <a:t>em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1050"/>
              </a:lnSpc>
              <a:spcBef>
                <a:spcPts val="20"/>
              </a:spcBef>
            </a:pPr>
            <a:endParaRPr sz="1050"/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200"/>
              </a:lnSpc>
            </a:pPr>
            <a:endParaRPr sz="1200"/>
          </a:p>
          <a:p>
            <a:pPr algn="ctr" marL="227329">
              <a:lnSpc>
                <a:spcPct val="100000"/>
              </a:lnSpc>
            </a:pPr>
            <a:r>
              <a:rPr dirty="0" sz="1200" spc="-15" b="1">
                <a:latin typeface="Comic Sans MS"/>
                <a:cs typeface="Comic Sans MS"/>
              </a:rPr>
              <a:t>P</a:t>
            </a:r>
            <a:r>
              <a:rPr dirty="0" sz="1200" b="1">
                <a:latin typeface="Comic Sans MS"/>
                <a:cs typeface="Comic Sans MS"/>
              </a:rPr>
              <a:t>si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20" b="1">
                <a:latin typeface="Comic Sans MS"/>
                <a:cs typeface="Comic Sans MS"/>
              </a:rPr>
              <a:t>p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t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ogía</a:t>
            </a:r>
            <a:r>
              <a:rPr dirty="0" sz="1200" spc="-5" b="1">
                <a:latin typeface="Comic Sans MS"/>
                <a:cs typeface="Comic Sans MS"/>
              </a:rPr>
              <a:t> v</a:t>
            </a:r>
            <a:r>
              <a:rPr dirty="0" sz="1200" spc="5" b="1">
                <a:latin typeface="Comic Sans MS"/>
                <a:cs typeface="Comic Sans MS"/>
              </a:rPr>
              <a:t>o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5" b="1">
                <a:latin typeface="Comic Sans MS"/>
                <a:cs typeface="Comic Sans MS"/>
              </a:rPr>
              <a:t>i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5" b="1">
                <a:latin typeface="Comic Sans MS"/>
                <a:cs typeface="Comic Sans MS"/>
              </a:rPr>
              <a:t>al</a:t>
            </a:r>
            <a:endParaRPr sz="1200">
              <a:latin typeface="Comic Sans MS"/>
              <a:cs typeface="Comic Sans MS"/>
            </a:endParaRPr>
          </a:p>
          <a:p>
            <a:pPr algn="just" marL="240665" marR="8890" indent="180975">
              <a:lnSpc>
                <a:spcPct val="133900"/>
              </a:lnSpc>
              <a:spcBef>
                <a:spcPts val="625"/>
              </a:spcBef>
            </a:pPr>
            <a:r>
              <a:rPr dirty="0" sz="1100">
                <a:latin typeface="Comic Sans MS"/>
                <a:cs typeface="Comic Sans MS"/>
              </a:rPr>
              <a:t>Una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sug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nci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saria: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6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fa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si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som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psic</a:t>
            </a:r>
            <a:r>
              <a:rPr dirty="0" sz="1100" spc="-10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gos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4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jug</a:t>
            </a:r>
            <a:r>
              <a:rPr dirty="0" sz="1100">
                <a:latin typeface="Comic Sans MS"/>
                <a:cs typeface="Comic Sans MS"/>
              </a:rPr>
              <a:t>u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dañ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.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me</a:t>
            </a:r>
            <a:r>
              <a:rPr dirty="0" sz="1100" spc="-5">
                <a:latin typeface="Comic Sans MS"/>
                <a:cs typeface="Comic Sans MS"/>
              </a:rPr>
              <a:t>j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 spc="-5">
                <a:latin typeface="Comic Sans MS"/>
                <a:cs typeface="Comic Sans MS"/>
              </a:rPr>
              <a:t>iti</a:t>
            </a:r>
            <a:r>
              <a:rPr dirty="0" sz="1100">
                <a:latin typeface="Comic Sans MS"/>
                <a:cs typeface="Comic Sans MS"/>
              </a:rPr>
              <a:t>r 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ofes</a:t>
            </a:r>
            <a:r>
              <a:rPr dirty="0" sz="1100">
                <a:latin typeface="Comic Sans MS"/>
                <a:cs typeface="Comic Sans MS"/>
              </a:rPr>
              <a:t>i</a:t>
            </a:r>
            <a:r>
              <a:rPr dirty="0" sz="1100" spc="-5">
                <a:latin typeface="Comic Sans MS"/>
                <a:cs typeface="Comic Sans MS"/>
              </a:rPr>
              <a:t>onal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  <a:p>
            <a:pPr algn="just" marL="240665" marR="6350" indent="180975">
              <a:lnSpc>
                <a:spcPct val="133600"/>
              </a:lnSpc>
              <a:spcBef>
                <a:spcPts val="600"/>
              </a:spcBef>
            </a:pP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z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una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sí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sis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u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so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Psi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ato</a:t>
            </a:r>
            <a:r>
              <a:rPr dirty="0" sz="1100">
                <a:latin typeface="Comic Sans MS"/>
                <a:cs typeface="Comic Sans MS"/>
              </a:rPr>
              <a:t>logí</a:t>
            </a:r>
            <a:r>
              <a:rPr dirty="0" sz="1100" spc="10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i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ofeso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.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Vi</a:t>
            </a:r>
            <a:r>
              <a:rPr dirty="0" sz="1100" spc="-5">
                <a:latin typeface="Comic Sans MS"/>
                <a:cs typeface="Comic Sans MS"/>
              </a:rPr>
              <a:t>nc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zo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li</a:t>
            </a:r>
            <a:r>
              <a:rPr dirty="0" sz="1100" spc="5">
                <a:latin typeface="Comic Sans MS"/>
                <a:cs typeface="Comic Sans MS"/>
              </a:rPr>
              <a:t>z</a:t>
            </a:r>
            <a:r>
              <a:rPr dirty="0" sz="1100" spc="-10">
                <a:latin typeface="Comic Sans MS"/>
                <a:cs typeface="Comic Sans MS"/>
              </a:rPr>
              <a:t>z</a:t>
            </a:r>
            <a:r>
              <a:rPr dirty="0" sz="1100">
                <a:latin typeface="Comic Sans MS"/>
                <a:cs typeface="Comic Sans MS"/>
              </a:rPr>
              <a:t>i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SDB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USP-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Ro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a,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bási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sa</a:t>
            </a:r>
            <a:r>
              <a:rPr dirty="0" sz="1100" spc="5">
                <a:latin typeface="Comic Sans MS"/>
                <a:cs typeface="Comic Sans MS"/>
              </a:rPr>
              <a:t>b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“d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2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”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gu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om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lí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conseja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al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ando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añad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ud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 un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ofe</a:t>
            </a:r>
            <a:r>
              <a:rPr dirty="0" sz="1100" spc="-15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iona</a:t>
            </a:r>
            <a:r>
              <a:rPr dirty="0" sz="1100">
                <a:latin typeface="Comic Sans MS"/>
                <a:cs typeface="Comic Sans MS"/>
              </a:rPr>
              <a:t>l.</a:t>
            </a:r>
            <a:endParaRPr sz="1100">
              <a:latin typeface="Comic Sans MS"/>
              <a:cs typeface="Comic Sans MS"/>
            </a:endParaRPr>
          </a:p>
          <a:p>
            <a:pPr marL="241300" indent="-228600">
              <a:lnSpc>
                <a:spcPct val="100000"/>
              </a:lnSpc>
              <a:spcBef>
                <a:spcPts val="815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Times New Roman"/>
                <a:cs typeface="Times New Roman"/>
              </a:rPr>
              <a:t>Psicop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tolo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ía voc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l: introdu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</a:t>
            </a:r>
            <a:r>
              <a:rPr dirty="0" sz="1200" spc="-10">
                <a:latin typeface="Times New Roman"/>
                <a:cs typeface="Times New Roman"/>
              </a:rPr>
              <a:t>g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8195" y="2928492"/>
            <a:ext cx="2652395" cy="1607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Times New Roman"/>
                <a:cs typeface="Times New Roman"/>
              </a:rPr>
              <a:t>Ansia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(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usti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pt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iones de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or g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v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urosis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55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urosis psi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sténi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hipocond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ia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urosis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siva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urosis hist</a:t>
            </a:r>
            <a:r>
              <a:rPr dirty="0" sz="1200" spc="-5">
                <a:latin typeface="Times New Roman"/>
                <a:cs typeface="Times New Roman"/>
              </a:rPr>
              <a:t>é</a:t>
            </a:r>
            <a:r>
              <a:rPr dirty="0" sz="1200">
                <a:latin typeface="Times New Roman"/>
                <a:cs typeface="Times New Roman"/>
              </a:rPr>
              <a:t>ri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obias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55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urosis 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ompulsivo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– </a:t>
            </a:r>
            <a:r>
              <a:rPr dirty="0" sz="1200">
                <a:latin typeface="Times New Roman"/>
                <a:cs typeface="Times New Roman"/>
              </a:rPr>
              <a:t>obs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siva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50773"/>
            <a:ext cx="5673090" cy="45091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95885">
              <a:lnSpc>
                <a:spcPct val="100000"/>
              </a:lnSpc>
            </a:pPr>
            <a:r>
              <a:rPr dirty="0" sz="1200" spc="95" b="1">
                <a:latin typeface="Tahoma"/>
                <a:cs typeface="Tahoma"/>
              </a:rPr>
              <a:t>P</a:t>
            </a:r>
            <a:r>
              <a:rPr dirty="0" sz="1200" spc="90" b="1">
                <a:latin typeface="Tahoma"/>
                <a:cs typeface="Tahoma"/>
              </a:rPr>
              <a:t>SI</a:t>
            </a:r>
            <a:r>
              <a:rPr dirty="0" sz="1200" b="1">
                <a:latin typeface="Tahoma"/>
                <a:cs typeface="Tahoma"/>
              </a:rPr>
              <a:t>C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b="1">
                <a:latin typeface="Tahoma"/>
                <a:cs typeface="Tahoma"/>
              </a:rPr>
              <a:t>P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75" b="1">
                <a:latin typeface="Tahoma"/>
                <a:cs typeface="Tahoma"/>
              </a:rPr>
              <a:t>A</a:t>
            </a:r>
            <a:r>
              <a:rPr dirty="0" sz="1200" spc="100" b="1">
                <a:latin typeface="Tahoma"/>
                <a:cs typeface="Tahoma"/>
              </a:rPr>
              <a:t>T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spc="100" b="1">
                <a:latin typeface="Tahoma"/>
                <a:cs typeface="Tahoma"/>
              </a:rPr>
              <a:t>L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spc="100" b="1">
                <a:latin typeface="Tahoma"/>
                <a:cs typeface="Tahoma"/>
              </a:rPr>
              <a:t>GÍ</a:t>
            </a:r>
            <a:r>
              <a:rPr dirty="0" sz="1200" spc="-10" b="1">
                <a:latin typeface="Tahoma"/>
                <a:cs typeface="Tahoma"/>
              </a:rPr>
              <a:t>A</a:t>
            </a:r>
            <a:r>
              <a:rPr dirty="0" sz="1200" b="1">
                <a:latin typeface="Tahoma"/>
                <a:cs typeface="Tahoma"/>
              </a:rPr>
              <a:t> </a:t>
            </a:r>
            <a:r>
              <a:rPr dirty="0" sz="1200" spc="-160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V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spc="95" b="1">
                <a:latin typeface="Tahoma"/>
                <a:cs typeface="Tahoma"/>
              </a:rPr>
              <a:t>C</a:t>
            </a:r>
            <a:r>
              <a:rPr dirty="0" sz="1200" spc="90" b="1">
                <a:latin typeface="Tahoma"/>
                <a:cs typeface="Tahoma"/>
              </a:rPr>
              <a:t>A</a:t>
            </a:r>
            <a:r>
              <a:rPr dirty="0" sz="1200" spc="95" b="1">
                <a:latin typeface="Tahoma"/>
                <a:cs typeface="Tahoma"/>
              </a:rPr>
              <a:t>C</a:t>
            </a:r>
            <a:r>
              <a:rPr dirty="0" sz="1200" spc="100" b="1">
                <a:latin typeface="Tahoma"/>
                <a:cs typeface="Tahoma"/>
              </a:rPr>
              <a:t>I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spc="-10" b="1">
                <a:latin typeface="Tahoma"/>
                <a:cs typeface="Tahoma"/>
              </a:rPr>
              <a:t>N</a:t>
            </a:r>
            <a:r>
              <a:rPr dirty="0" sz="1200" spc="-250" b="1">
                <a:latin typeface="Tahoma"/>
                <a:cs typeface="Tahoma"/>
              </a:rPr>
              <a:t> </a:t>
            </a:r>
            <a:r>
              <a:rPr dirty="0" sz="1200" spc="75" b="1">
                <a:latin typeface="Tahoma"/>
                <a:cs typeface="Tahoma"/>
              </a:rPr>
              <a:t>A</a:t>
            </a:r>
            <a:r>
              <a:rPr dirty="0" sz="1200" spc="100" b="1">
                <a:latin typeface="Tahoma"/>
                <a:cs typeface="Tahoma"/>
              </a:rPr>
              <a:t>L</a:t>
            </a:r>
            <a:r>
              <a:rPr dirty="0" sz="1200" b="1">
                <a:latin typeface="Tahoma"/>
                <a:cs typeface="Tahoma"/>
              </a:rPr>
              <a:t>:</a:t>
            </a:r>
            <a:r>
              <a:rPr dirty="0" sz="1200" spc="-10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I</a:t>
            </a:r>
            <a:r>
              <a:rPr dirty="0" sz="1200" spc="-10" b="1">
                <a:latin typeface="Tahoma"/>
                <a:cs typeface="Tahoma"/>
              </a:rPr>
              <a:t>N</a:t>
            </a:r>
            <a:r>
              <a:rPr dirty="0" sz="1200" spc="-250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T</a:t>
            </a:r>
            <a:r>
              <a:rPr dirty="0" sz="1200" spc="95" b="1">
                <a:latin typeface="Tahoma"/>
                <a:cs typeface="Tahoma"/>
              </a:rPr>
              <a:t>R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spc="95" b="1">
                <a:latin typeface="Tahoma"/>
                <a:cs typeface="Tahoma"/>
              </a:rPr>
              <a:t>D</a:t>
            </a:r>
            <a:r>
              <a:rPr dirty="0" sz="1200" spc="80" b="1">
                <a:latin typeface="Tahoma"/>
                <a:cs typeface="Tahoma"/>
              </a:rPr>
              <a:t>U</a:t>
            </a:r>
            <a:r>
              <a:rPr dirty="0" sz="1200" spc="95" b="1">
                <a:latin typeface="Tahoma"/>
                <a:cs typeface="Tahoma"/>
              </a:rPr>
              <a:t>C</a:t>
            </a:r>
            <a:r>
              <a:rPr dirty="0" sz="1200" b="1">
                <a:latin typeface="Tahoma"/>
                <a:cs typeface="Tahoma"/>
              </a:rPr>
              <a:t>C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I</a:t>
            </a:r>
            <a:r>
              <a:rPr dirty="0" sz="1200" b="1">
                <a:latin typeface="Tahoma"/>
                <a:cs typeface="Tahoma"/>
              </a:rPr>
              <a:t>Ó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-10" b="1">
                <a:latin typeface="Tahoma"/>
                <a:cs typeface="Tahoma"/>
              </a:rPr>
              <a:t>N</a:t>
            </a:r>
            <a:r>
              <a:rPr dirty="0" sz="1200" b="1">
                <a:latin typeface="Tahoma"/>
                <a:cs typeface="Tahoma"/>
              </a:rPr>
              <a:t> </a:t>
            </a:r>
            <a:r>
              <a:rPr dirty="0" sz="1200" spc="-155" b="1">
                <a:latin typeface="Tahoma"/>
                <a:cs typeface="Tahoma"/>
              </a:rPr>
              <a:t> </a:t>
            </a:r>
            <a:r>
              <a:rPr dirty="0" sz="1200" spc="100" b="1">
                <a:latin typeface="Tahoma"/>
                <a:cs typeface="Tahoma"/>
              </a:rPr>
              <a:t>GE</a:t>
            </a:r>
            <a:r>
              <a:rPr dirty="0" sz="1200" spc="75" b="1">
                <a:latin typeface="Tahoma"/>
                <a:cs typeface="Tahoma"/>
              </a:rPr>
              <a:t>N</a:t>
            </a:r>
            <a:r>
              <a:rPr dirty="0" sz="1200" spc="100" b="1">
                <a:latin typeface="Tahoma"/>
                <a:cs typeface="Tahoma"/>
              </a:rPr>
              <a:t>E</a:t>
            </a:r>
            <a:r>
              <a:rPr dirty="0" sz="1200" spc="95" b="1">
                <a:latin typeface="Tahoma"/>
                <a:cs typeface="Tahoma"/>
              </a:rPr>
              <a:t>R</a:t>
            </a:r>
            <a:r>
              <a:rPr dirty="0" sz="1200" spc="75" b="1">
                <a:latin typeface="Tahoma"/>
                <a:cs typeface="Tahoma"/>
              </a:rPr>
              <a:t>A</a:t>
            </a:r>
            <a:r>
              <a:rPr dirty="0" sz="1200" b="1">
                <a:latin typeface="Tahoma"/>
                <a:cs typeface="Tahoma"/>
              </a:rPr>
              <a:t>L</a:t>
            </a:r>
            <a:endParaRPr sz="12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20"/>
              </a:spcBef>
            </a:pPr>
            <a:endParaRPr sz="1200"/>
          </a:p>
          <a:p>
            <a:pPr algn="ctr" marL="109855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"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h</a:t>
            </a:r>
            <a:r>
              <a:rPr dirty="0" sz="1000" spc="-5" b="1">
                <a:latin typeface="Tahoma"/>
                <a:cs typeface="Tahoma"/>
              </a:rPr>
              <a:t>om</a:t>
            </a:r>
            <a:r>
              <a:rPr dirty="0" sz="1000" spc="-15" b="1">
                <a:latin typeface="Tahoma"/>
                <a:cs typeface="Tahoma"/>
              </a:rPr>
              <a:t>b</a:t>
            </a:r>
            <a:r>
              <a:rPr dirty="0" sz="1000" spc="-10" b="1">
                <a:latin typeface="Tahoma"/>
                <a:cs typeface="Tahoma"/>
              </a:rPr>
              <a:t>re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más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lo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q</a:t>
            </a:r>
            <a:r>
              <a:rPr dirty="0" sz="1000" spc="-5" b="1">
                <a:latin typeface="Tahoma"/>
                <a:cs typeface="Tahoma"/>
              </a:rPr>
              <a:t>u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se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0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u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oc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r"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8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(</a:t>
            </a:r>
            <a:r>
              <a:rPr dirty="0" sz="1000" spc="-15" b="1">
                <a:latin typeface="Tahoma"/>
                <a:cs typeface="Tahoma"/>
              </a:rPr>
              <a:t>K</a:t>
            </a:r>
            <a:r>
              <a:rPr dirty="0" sz="1000" spc="-5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rl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Jas</a:t>
            </a:r>
            <a:r>
              <a:rPr dirty="0" sz="1000" spc="-15" b="1">
                <a:latin typeface="Tahoma"/>
                <a:cs typeface="Tahoma"/>
              </a:rPr>
              <a:t>p</a:t>
            </a:r>
            <a:r>
              <a:rPr dirty="0" sz="1000" spc="-20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rs</a:t>
            </a:r>
            <a:r>
              <a:rPr dirty="0" sz="1000" b="1">
                <a:latin typeface="Tahoma"/>
                <a:cs typeface="Tahoma"/>
              </a:rPr>
              <a:t>)</a:t>
            </a:r>
            <a:r>
              <a:rPr dirty="0" sz="1000" spc="-5" b="1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11"/>
              </a:spcBef>
            </a:pPr>
            <a:endParaRPr sz="1200"/>
          </a:p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9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L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20" b="1">
                <a:latin typeface="Tahoma"/>
                <a:cs typeface="Tahoma"/>
              </a:rPr>
              <a:t>H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MB</a:t>
            </a:r>
            <a:r>
              <a:rPr dirty="0" sz="1000" spc="-5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E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multip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ambi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(in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o)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obre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at</a:t>
            </a:r>
            <a:r>
              <a:rPr dirty="0" sz="1000" spc="-10">
                <a:latin typeface="Tahoma"/>
                <a:cs typeface="Tahoma"/>
              </a:rPr>
              <a:t>ur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l).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ts val="1390"/>
              </a:lnSpc>
              <a:spcBef>
                <a:spcPts val="65"/>
              </a:spcBef>
            </a:pPr>
            <a:r>
              <a:rPr dirty="0" sz="1000" spc="-25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25">
                <a:latin typeface="Tahoma"/>
                <a:cs typeface="Tahoma"/>
              </a:rPr>
              <a:t>op</a:t>
            </a:r>
            <a:r>
              <a:rPr dirty="0" sz="1000" spc="-15">
                <a:latin typeface="Tahoma"/>
                <a:cs typeface="Tahoma"/>
              </a:rPr>
              <a:t>at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20">
                <a:latin typeface="Tahoma"/>
                <a:cs typeface="Tahoma"/>
              </a:rPr>
              <a:t>ogí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20">
                <a:latin typeface="Tahoma"/>
                <a:cs typeface="Tahoma"/>
              </a:rPr>
              <a:t>P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2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)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á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id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ro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20">
                <a:latin typeface="Tahoma"/>
                <a:cs typeface="Tahoma"/>
              </a:rPr>
              <a:t>ol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20">
                <a:latin typeface="Tahoma"/>
                <a:cs typeface="Tahoma"/>
              </a:rPr>
              <a:t>gí</a:t>
            </a:r>
            <a:r>
              <a:rPr dirty="0" sz="1000" spc="-5">
                <a:latin typeface="Tahoma"/>
                <a:cs typeface="Tahoma"/>
              </a:rPr>
              <a:t>a.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Pa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á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ropo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20">
                <a:latin typeface="Tahoma"/>
                <a:cs typeface="Tahoma"/>
              </a:rPr>
              <a:t>ogí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25">
                <a:latin typeface="Tahoma"/>
                <a:cs typeface="Tahoma"/>
              </a:rPr>
              <a:t>óg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pia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s:</a:t>
            </a:r>
            <a:endParaRPr sz="1000">
              <a:latin typeface="Tahoma"/>
              <a:cs typeface="Tahoma"/>
            </a:endParaRPr>
          </a:p>
          <a:p>
            <a:pPr marL="99060" indent="-85090">
              <a:lnSpc>
                <a:spcPct val="100000"/>
              </a:lnSpc>
              <a:spcBef>
                <a:spcPts val="110"/>
              </a:spcBef>
              <a:buFont typeface="Tahoma"/>
              <a:buChar char="-"/>
              <a:tabLst>
                <a:tab pos="99695" algn="l"/>
              </a:tabLst>
            </a:pP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s);</a:t>
            </a:r>
            <a:endParaRPr sz="1000">
              <a:latin typeface="Tahoma"/>
              <a:cs typeface="Tahoma"/>
            </a:endParaRPr>
          </a:p>
          <a:p>
            <a:pPr marL="99060" indent="-85090">
              <a:lnSpc>
                <a:spcPct val="100000"/>
              </a:lnSpc>
              <a:spcBef>
                <a:spcPts val="180"/>
              </a:spcBef>
              <a:buFont typeface="Tahoma"/>
              <a:buChar char="-"/>
              <a:tabLst>
                <a:tab pos="99695" algn="l"/>
              </a:tabLst>
            </a:pP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Ú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(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o).</a:t>
            </a:r>
            <a:endParaRPr sz="1000">
              <a:latin typeface="Tahoma"/>
              <a:cs typeface="Tahoma"/>
            </a:endParaRPr>
          </a:p>
          <a:p>
            <a:pPr marL="12700" marR="897890">
              <a:lnSpc>
                <a:spcPts val="1390"/>
              </a:lnSpc>
              <a:spcBef>
                <a:spcPts val="80"/>
              </a:spcBef>
            </a:pP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omb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pote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ial: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za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irm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ca</a:t>
            </a:r>
            <a:r>
              <a:rPr dirty="0" sz="1000" spc="-10">
                <a:latin typeface="Tahoma"/>
                <a:cs typeface="Tahoma"/>
              </a:rPr>
              <a:t>pa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xp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A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pta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tipos:</a:t>
            </a:r>
            <a:endParaRPr sz="1000">
              <a:latin typeface="Tahoma"/>
              <a:cs typeface="Tahoma"/>
            </a:endParaRPr>
          </a:p>
          <a:p>
            <a:pPr marL="99060" indent="-85090">
              <a:lnSpc>
                <a:spcPct val="100000"/>
              </a:lnSpc>
              <a:spcBef>
                <a:spcPts val="100"/>
              </a:spcBef>
              <a:buFont typeface="Tahoma"/>
              <a:buChar char="-"/>
              <a:tabLst>
                <a:tab pos="99695" algn="l"/>
              </a:tabLst>
            </a:pP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toplá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(me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pto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te);</a:t>
            </a:r>
            <a:endParaRPr sz="1000">
              <a:latin typeface="Tahoma"/>
              <a:cs typeface="Tahoma"/>
            </a:endParaRPr>
          </a:p>
          <a:p>
            <a:pPr marL="99060" indent="-85090">
              <a:lnSpc>
                <a:spcPct val="100000"/>
              </a:lnSpc>
              <a:spcBef>
                <a:spcPts val="190"/>
              </a:spcBef>
              <a:buFont typeface="Tahoma"/>
              <a:buChar char="-"/>
              <a:tabLst>
                <a:tab pos="99695" algn="l"/>
              </a:tabLst>
            </a:pPr>
            <a:r>
              <a:rPr dirty="0" sz="1000" spc="-5">
                <a:latin typeface="Tahoma"/>
                <a:cs typeface="Tahoma"/>
              </a:rPr>
              <a:t>alopá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pto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mí).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1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2.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9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BIO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b="1">
                <a:latin typeface="Tahoma"/>
                <a:cs typeface="Tahoma"/>
              </a:rPr>
              <a:t>D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L</a:t>
            </a:r>
            <a:r>
              <a:rPr dirty="0" sz="1000" spc="10" b="1">
                <a:latin typeface="Tahoma"/>
                <a:cs typeface="Tahoma"/>
              </a:rPr>
              <a:t> </a:t>
            </a:r>
            <a:r>
              <a:rPr dirty="0" sz="1000" spc="-20" b="1">
                <a:latin typeface="Tahoma"/>
                <a:cs typeface="Tahoma"/>
              </a:rPr>
              <a:t>H</a:t>
            </a:r>
            <a:r>
              <a:rPr dirty="0" sz="1000" spc="-10" b="1">
                <a:latin typeface="Tahoma"/>
                <a:cs typeface="Tahoma"/>
              </a:rPr>
              <a:t>OM</a:t>
            </a:r>
            <a:r>
              <a:rPr dirty="0" sz="1000" b="1">
                <a:latin typeface="Tahoma"/>
                <a:cs typeface="Tahoma"/>
              </a:rPr>
              <a:t>B</a:t>
            </a:r>
            <a:r>
              <a:rPr dirty="0" sz="1000" spc="-15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E</a:t>
            </a:r>
            <a:endParaRPr sz="1000">
              <a:latin typeface="Tahoma"/>
              <a:cs typeface="Tahoma"/>
            </a:endParaRPr>
          </a:p>
          <a:p>
            <a:pPr marL="12700" marR="2872740">
              <a:lnSpc>
                <a:spcPts val="1390"/>
              </a:lnSpc>
              <a:spcBef>
                <a:spcPts val="80"/>
              </a:spcBef>
            </a:pP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omb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és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rpo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sis</a:t>
            </a:r>
            <a:r>
              <a:rPr dirty="0" sz="1000" spc="-10">
                <a:latin typeface="Tahoma"/>
                <a:cs typeface="Tahoma"/>
              </a:rPr>
              <a:t>tema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rvios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tá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mpuesto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de:</a:t>
            </a:r>
            <a:endParaRPr sz="1000">
              <a:latin typeface="Tahoma"/>
              <a:cs typeface="Tahoma"/>
            </a:endParaRPr>
          </a:p>
          <a:p>
            <a:pPr marL="167640" indent="-154940">
              <a:lnSpc>
                <a:spcPct val="100000"/>
              </a:lnSpc>
              <a:spcBef>
                <a:spcPts val="100"/>
              </a:spcBef>
              <a:buFont typeface="Tahoma"/>
              <a:buAutoNum type="alphaLcParenR"/>
              <a:tabLst>
                <a:tab pos="168275" algn="l"/>
              </a:tabLst>
            </a:pPr>
            <a:r>
              <a:rPr dirty="0" sz="1000" spc="-10">
                <a:latin typeface="Tahoma"/>
                <a:cs typeface="Tahoma"/>
              </a:rPr>
              <a:t>Fibr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é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(re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eptores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s):</a:t>
            </a:r>
            <a:endParaRPr sz="1000">
              <a:latin typeface="Tahoma"/>
              <a:cs typeface="Tahoma"/>
            </a:endParaRPr>
          </a:p>
          <a:p>
            <a:pPr marL="193675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rocitor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5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os.</a:t>
            </a:r>
            <a:endParaRPr sz="1000">
              <a:latin typeface="Tahoma"/>
              <a:cs typeface="Tahoma"/>
            </a:endParaRPr>
          </a:p>
          <a:p>
            <a:pPr marL="193675" marR="1803400">
              <a:lnSpc>
                <a:spcPct val="114999"/>
              </a:lnSpc>
              <a:spcBef>
                <a:spcPts val="10"/>
              </a:spcBef>
            </a:pP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tero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itore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rn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olor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ca</a:t>
            </a:r>
            <a:r>
              <a:rPr dirty="0" sz="1000" spc="-10">
                <a:latin typeface="Tahoma"/>
                <a:cs typeface="Tahoma"/>
              </a:rPr>
              <a:t>be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zón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P</a:t>
            </a:r>
            <a:r>
              <a:rPr dirty="0" sz="1000" spc="-45">
                <a:latin typeface="Tahoma"/>
                <a:cs typeface="Tahoma"/>
              </a:rPr>
              <a:t>ro</a:t>
            </a:r>
            <a:r>
              <a:rPr dirty="0" sz="1000" spc="-45">
                <a:latin typeface="Tahoma"/>
                <a:cs typeface="Tahoma"/>
              </a:rPr>
              <a:t>p</a:t>
            </a:r>
            <a:r>
              <a:rPr dirty="0" sz="1000" spc="-55">
                <a:latin typeface="Tahoma"/>
                <a:cs typeface="Tahoma"/>
              </a:rPr>
              <a:t>r</a:t>
            </a:r>
            <a:r>
              <a:rPr dirty="0" sz="1000" spc="-45">
                <a:latin typeface="Tahoma"/>
                <a:cs typeface="Tahoma"/>
              </a:rPr>
              <a:t>ioci</a:t>
            </a:r>
            <a:r>
              <a:rPr dirty="0" sz="1000" spc="-40">
                <a:latin typeface="Tahoma"/>
                <a:cs typeface="Tahoma"/>
              </a:rPr>
              <a:t>t</a:t>
            </a:r>
            <a:r>
              <a:rPr dirty="0" sz="1000" spc="-60">
                <a:latin typeface="Tahoma"/>
                <a:cs typeface="Tahoma"/>
              </a:rPr>
              <a:t>o</a:t>
            </a:r>
            <a:r>
              <a:rPr dirty="0" sz="1000" spc="-45">
                <a:latin typeface="Tahoma"/>
                <a:cs typeface="Tahoma"/>
              </a:rPr>
              <a:t>r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55">
                <a:latin typeface="Tahoma"/>
                <a:cs typeface="Tahoma"/>
              </a:rPr>
              <a:t>r</a:t>
            </a:r>
            <a:r>
              <a:rPr dirty="0" sz="1000" spc="-40">
                <a:latin typeface="Tahoma"/>
                <a:cs typeface="Tahoma"/>
              </a:rPr>
              <a:t>t</a:t>
            </a:r>
            <a:r>
              <a:rPr dirty="0" sz="1000" spc="-45">
                <a:latin typeface="Tahoma"/>
                <a:cs typeface="Tahoma"/>
              </a:rPr>
              <a:t>icu</a:t>
            </a:r>
            <a:r>
              <a:rPr dirty="0" sz="1000" spc="-55">
                <a:latin typeface="Tahoma"/>
                <a:cs typeface="Tahoma"/>
              </a:rPr>
              <a:t>l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cion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m</a:t>
            </a:r>
            <a:r>
              <a:rPr dirty="0" sz="1000" spc="-45">
                <a:latin typeface="Tahoma"/>
                <a:cs typeface="Tahoma"/>
              </a:rPr>
              <a:t>úsculos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50">
                <a:latin typeface="Tahoma"/>
                <a:cs typeface="Tahoma"/>
              </a:rPr>
              <a:t>no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in</a:t>
            </a:r>
            <a:r>
              <a:rPr dirty="0" sz="1000" spc="-50">
                <a:latin typeface="Tahoma"/>
                <a:cs typeface="Tahoma"/>
              </a:rPr>
              <a:t>f</a:t>
            </a:r>
            <a:r>
              <a:rPr dirty="0" sz="1000" spc="-45">
                <a:latin typeface="Tahoma"/>
                <a:cs typeface="Tahoma"/>
              </a:rPr>
              <a:t>or</a:t>
            </a:r>
            <a:r>
              <a:rPr dirty="0" sz="1000" spc="-55">
                <a:latin typeface="Tahoma"/>
                <a:cs typeface="Tahoma"/>
              </a:rPr>
              <a:t>m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60">
                <a:latin typeface="Tahoma"/>
                <a:cs typeface="Tahoma"/>
              </a:rPr>
              <a:t>o</a:t>
            </a:r>
            <a:r>
              <a:rPr dirty="0" sz="1000" spc="-45">
                <a:latin typeface="Tahoma"/>
                <a:cs typeface="Tahoma"/>
              </a:rPr>
              <a:t>b</a:t>
            </a:r>
            <a:r>
              <a:rPr dirty="0" sz="1000" spc="-5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5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cu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55">
                <a:latin typeface="Tahoma"/>
                <a:cs typeface="Tahoma"/>
              </a:rPr>
              <a:t>r</a:t>
            </a:r>
            <a:r>
              <a:rPr dirty="0" sz="1000" spc="-45">
                <a:latin typeface="Tahoma"/>
                <a:cs typeface="Tahoma"/>
              </a:rPr>
              <a:t>p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66370" indent="-153670">
              <a:lnSpc>
                <a:spcPct val="100000"/>
              </a:lnSpc>
              <a:spcBef>
                <a:spcPts val="190"/>
              </a:spcBef>
              <a:buFont typeface="Tahoma"/>
              <a:buAutoNum type="alphaLcParenR" startAt="2"/>
              <a:tabLst>
                <a:tab pos="167005" algn="l"/>
              </a:tabLst>
            </a:pPr>
            <a:r>
              <a:rPr dirty="0" sz="1000" spc="-3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b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2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25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l.</a:t>
            </a:r>
            <a:endParaRPr sz="1000">
              <a:latin typeface="Tahoma"/>
              <a:cs typeface="Tahoma"/>
            </a:endParaRPr>
          </a:p>
          <a:p>
            <a:pPr marL="12700" marR="95885">
              <a:lnSpc>
                <a:spcPct val="114999"/>
              </a:lnSpc>
              <a:spcBef>
                <a:spcPts val="15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ur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ligan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(oído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+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ista)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imáge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idea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tos,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a</a:t>
            </a:r>
            <a:r>
              <a:rPr dirty="0" sz="1000" spc="-10">
                <a:latin typeface="Tahoma"/>
                <a:cs typeface="Tahoma"/>
              </a:rPr>
              <a:t>soc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idea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51789"/>
            <a:ext cx="4952365" cy="4745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3.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9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ER</a:t>
            </a:r>
            <a:r>
              <a:rPr dirty="0" sz="1000" spc="-10" b="1">
                <a:latin typeface="Tahoma"/>
                <a:cs typeface="Tahoma"/>
              </a:rPr>
              <a:t>SONA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5" b="1">
                <a:latin typeface="Tahoma"/>
                <a:cs typeface="Tahoma"/>
              </a:rPr>
              <a:t>IDA</a:t>
            </a:r>
            <a:r>
              <a:rPr dirty="0" sz="1000" spc="-10" b="1">
                <a:latin typeface="Tahoma"/>
                <a:cs typeface="Tahoma"/>
              </a:rPr>
              <a:t>D.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  <a:buFont typeface="Tahoma"/>
              <a:buAutoNum type="alphaLcParenR"/>
              <a:tabLst>
                <a:tab pos="168275" algn="l"/>
              </a:tabLst>
            </a:pP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sic</a:t>
            </a:r>
            <a:r>
              <a:rPr dirty="0" sz="1000" spc="-5">
                <a:latin typeface="Tahoma"/>
                <a:cs typeface="Tahoma"/>
              </a:rPr>
              <a:t>ología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diná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a:</a:t>
            </a:r>
            <a:endParaRPr sz="1000">
              <a:latin typeface="Tahoma"/>
              <a:cs typeface="Tahoma"/>
            </a:endParaRPr>
          </a:p>
          <a:p>
            <a:pPr marL="13970" marR="90805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Compo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bio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ogía,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otiva,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5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olitiva.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it</a:t>
            </a:r>
            <a:r>
              <a:rPr dirty="0" sz="1000" spc="-15">
                <a:latin typeface="Tahoma"/>
                <a:cs typeface="Tahoma"/>
              </a:rPr>
              <a:t>uy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9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5">
                <a:latin typeface="Tahoma"/>
                <a:cs typeface="Tahoma"/>
              </a:rPr>
              <a:t>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osom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a.</a:t>
            </a:r>
            <a:r>
              <a:rPr dirty="0" sz="1000" spc="-5">
                <a:latin typeface="Tahoma"/>
                <a:cs typeface="Tahoma"/>
              </a:rPr>
              <a:t> P</a:t>
            </a:r>
            <a:r>
              <a:rPr dirty="0" sz="1000" spc="-10">
                <a:latin typeface="Tahoma"/>
                <a:cs typeface="Tahoma"/>
              </a:rPr>
              <a:t>sic</a:t>
            </a:r>
            <a:r>
              <a:rPr dirty="0" sz="1000" spc="-5">
                <a:latin typeface="Tahoma"/>
                <a:cs typeface="Tahoma"/>
              </a:rPr>
              <a:t>ológ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lsi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5">
                <a:latin typeface="Tahoma"/>
                <a:cs typeface="Tahoma"/>
              </a:rPr>
              <a:t>tad,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70815" indent="-158115">
              <a:lnSpc>
                <a:spcPct val="100000"/>
              </a:lnSpc>
              <a:spcBef>
                <a:spcPts val="190"/>
              </a:spcBef>
              <a:buFont typeface="Tahoma"/>
              <a:buAutoNum type="alphaLcParenR" startAt="2"/>
              <a:tabLst>
                <a:tab pos="171450" algn="l"/>
              </a:tabLst>
            </a:pPr>
            <a:r>
              <a:rPr dirty="0" sz="1000" spc="-15">
                <a:latin typeface="Tahoma"/>
                <a:cs typeface="Tahoma"/>
              </a:rPr>
              <a:t>So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ogía: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Imp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epto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ur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sc</a:t>
            </a:r>
            <a:r>
              <a:rPr dirty="0" sz="1000" spc="-5">
                <a:latin typeface="Tahoma"/>
                <a:cs typeface="Tahoma"/>
              </a:rPr>
              <a:t>ala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alore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 marR="1376680">
              <a:lnSpc>
                <a:spcPts val="1390"/>
              </a:lnSpc>
              <a:spcBef>
                <a:spcPts val="65"/>
              </a:spcBef>
              <a:buFont typeface="Tahoma"/>
              <a:buAutoNum type="alphaLcParenR" startAt="2"/>
              <a:tabLst>
                <a:tab pos="158750" algn="l"/>
              </a:tabLst>
            </a:pPr>
            <a:r>
              <a:rPr dirty="0" sz="1000" spc="-10">
                <a:latin typeface="Tahoma"/>
                <a:cs typeface="Tahoma"/>
              </a:rPr>
              <a:t>Filo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ía: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rc</a:t>
            </a:r>
            <a:r>
              <a:rPr dirty="0" sz="1000" spc="-10">
                <a:latin typeface="Tahoma"/>
                <a:cs typeface="Tahoma"/>
              </a:rPr>
              <a:t>ambio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Ú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alore</a:t>
            </a:r>
            <a:r>
              <a:rPr dirty="0" sz="1000" spc="-10">
                <a:latin typeface="Tahoma"/>
                <a:cs typeface="Tahoma"/>
              </a:rPr>
              <a:t>s.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alid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d:</a:t>
            </a:r>
            <a:endParaRPr sz="1000">
              <a:latin typeface="Tahoma"/>
              <a:cs typeface="Tahoma"/>
            </a:endParaRPr>
          </a:p>
          <a:p>
            <a:pPr lvl="1" marL="12700" indent="180975">
              <a:lnSpc>
                <a:spcPct val="100000"/>
              </a:lnSpc>
              <a:spcBef>
                <a:spcPts val="115"/>
              </a:spcBef>
              <a:buFont typeface="Tahoma"/>
              <a:buAutoNum type="arabicParenR"/>
              <a:tabLst>
                <a:tab pos="351155" algn="l"/>
              </a:tabLst>
            </a:pP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sque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cor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óreo,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edio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ptore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lvl="1" marL="350520" indent="-156845">
              <a:lnSpc>
                <a:spcPct val="100000"/>
              </a:lnSpc>
              <a:spcBef>
                <a:spcPts val="180"/>
              </a:spcBef>
              <a:buFont typeface="Tahoma"/>
              <a:buAutoNum type="arabicParenR"/>
              <a:tabLst>
                <a:tab pos="351155" algn="l"/>
              </a:tabLst>
            </a:pPr>
            <a:r>
              <a:rPr dirty="0" sz="1000" spc="-10">
                <a:latin typeface="Tahoma"/>
                <a:cs typeface="Tahoma"/>
              </a:rPr>
              <a:t>Imagen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pórea,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téti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lvl="1" marL="12700" marR="575310" indent="180975">
              <a:lnSpc>
                <a:spcPct val="115999"/>
              </a:lnSpc>
              <a:buFont typeface="Tahoma"/>
              <a:buAutoNum type="arabicParenR"/>
              <a:tabLst>
                <a:tab pos="351155" algn="l"/>
              </a:tabLst>
            </a:pPr>
            <a:r>
              <a:rPr dirty="0" sz="1000" spc="-10">
                <a:latin typeface="Tahoma"/>
                <a:cs typeface="Tahoma"/>
              </a:rPr>
              <a:t>Imagen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(cap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idad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al),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debe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equil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eal.</a:t>
            </a:r>
            <a:r>
              <a:rPr dirty="0" sz="1000" spc="-10">
                <a:latin typeface="Tahoma"/>
                <a:cs typeface="Tahoma"/>
              </a:rPr>
              <a:t> Armo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ía: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rna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rc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pción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mismo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(pe</a:t>
            </a:r>
            <a:r>
              <a:rPr dirty="0" sz="1000" spc="-10">
                <a:latin typeface="Tahoma"/>
                <a:cs typeface="Tahoma"/>
              </a:rPr>
              <a:t>rce</a:t>
            </a:r>
            <a:r>
              <a:rPr dirty="0" sz="1000" spc="0">
                <a:latin typeface="Tahoma"/>
                <a:cs typeface="Tahoma"/>
              </a:rPr>
              <a:t>p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orpor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l).</a:t>
            </a:r>
            <a:endParaRPr sz="1000">
              <a:latin typeface="Tahoma"/>
              <a:cs typeface="Tahoma"/>
            </a:endParaRPr>
          </a:p>
          <a:p>
            <a:pPr marL="375285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rna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epta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también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rcib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(pe</a:t>
            </a:r>
            <a:r>
              <a:rPr dirty="0" sz="1000" spc="-10">
                <a:latin typeface="Tahoma"/>
                <a:cs typeface="Tahoma"/>
              </a:rPr>
              <a:t>rce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ealidad).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36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4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¿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U</a:t>
            </a:r>
            <a:r>
              <a:rPr dirty="0" sz="1000" spc="-5" b="1">
                <a:latin typeface="Tahoma"/>
                <a:cs typeface="Tahoma"/>
              </a:rPr>
              <a:t>J</a:t>
            </a:r>
            <a:r>
              <a:rPr dirty="0" sz="1000" spc="-15" b="1">
                <a:latin typeface="Tahoma"/>
                <a:cs typeface="Tahoma"/>
              </a:rPr>
              <a:t>ET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SANO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EN</a:t>
            </a:r>
            <a:r>
              <a:rPr dirty="0" sz="1000" spc="-5" b="1">
                <a:latin typeface="Tahoma"/>
                <a:cs typeface="Tahoma"/>
              </a:rPr>
              <a:t>F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MO?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spues</a:t>
            </a:r>
            <a:r>
              <a:rPr dirty="0" sz="1000" spc="-5">
                <a:latin typeface="Tahoma"/>
                <a:cs typeface="Tahoma"/>
              </a:rPr>
              <a:t>tas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posible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Va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nz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tadísti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media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s..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lvl="1" marL="1120140" indent="-85090">
              <a:lnSpc>
                <a:spcPct val="100000"/>
              </a:lnSpc>
              <a:spcBef>
                <a:spcPts val="190"/>
              </a:spcBef>
              <a:buFont typeface="Tahoma"/>
              <a:buChar char="-"/>
              <a:tabLst>
                <a:tab pos="1120775" algn="l"/>
              </a:tabLst>
            </a:pPr>
            <a:r>
              <a:rPr dirty="0" sz="1000" spc="-5">
                <a:latin typeface="Tahoma"/>
                <a:cs typeface="Tahoma"/>
              </a:rPr>
              <a:t>Posibilid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buen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to.</a:t>
            </a:r>
            <a:endParaRPr sz="1000">
              <a:latin typeface="Tahoma"/>
              <a:cs typeface="Tahoma"/>
            </a:endParaRPr>
          </a:p>
          <a:p>
            <a:pPr lvl="1" marL="1134110" indent="-80645">
              <a:lnSpc>
                <a:spcPct val="100000"/>
              </a:lnSpc>
              <a:spcBef>
                <a:spcPts val="190"/>
              </a:spcBef>
              <a:buFont typeface="Tahoma"/>
              <a:buChar char="-"/>
              <a:tabLst>
                <a:tab pos="1134745" algn="l"/>
              </a:tabLst>
            </a:pP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35">
                <a:latin typeface="Tahoma"/>
                <a:cs typeface="Tahoma"/>
              </a:rPr>
              <a:t>é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b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psico</a:t>
            </a:r>
            <a:r>
              <a:rPr dirty="0" sz="100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ogía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adro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objet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Todo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omple</a:t>
            </a:r>
            <a:r>
              <a:rPr dirty="0" sz="100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37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JE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SAN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0">
                <a:latin typeface="Tahoma"/>
                <a:cs typeface="Tahoma"/>
              </a:rPr>
              <a:t>)</a:t>
            </a:r>
            <a:r>
              <a:rPr dirty="0" sz="1000" spc="-5">
                <a:latin typeface="Tahoma"/>
                <a:cs typeface="Tahoma"/>
              </a:rPr>
              <a:t>:</a:t>
            </a:r>
            <a:endParaRPr sz="1000">
              <a:latin typeface="Tahoma"/>
              <a:cs typeface="Tahoma"/>
            </a:endParaRPr>
          </a:p>
          <a:p>
            <a:pPr marL="97790" indent="-85090">
              <a:lnSpc>
                <a:spcPct val="100000"/>
              </a:lnSpc>
              <a:spcBef>
                <a:spcPts val="180"/>
              </a:spcBef>
              <a:buFont typeface="Tahoma"/>
              <a:buChar char="-"/>
              <a:tabLst>
                <a:tab pos="98425" algn="l"/>
              </a:tabLst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id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tidad.</a:t>
            </a:r>
            <a:endParaRPr sz="1000">
              <a:latin typeface="Tahoma"/>
              <a:cs typeface="Tahoma"/>
            </a:endParaRPr>
          </a:p>
          <a:p>
            <a:pPr marL="97790" indent="-85090">
              <a:lnSpc>
                <a:spcPct val="100000"/>
              </a:lnSpc>
              <a:spcBef>
                <a:spcPts val="190"/>
              </a:spcBef>
              <a:buFont typeface="Tahoma"/>
              <a:buChar char="-"/>
              <a:tabLst>
                <a:tab pos="98425" algn="l"/>
              </a:tabLst>
            </a:pP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epti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ealidad.</a:t>
            </a:r>
            <a:endParaRPr sz="1000">
              <a:latin typeface="Tahoma"/>
              <a:cs typeface="Tahoma"/>
            </a:endParaRPr>
          </a:p>
          <a:p>
            <a:pPr marL="97790" indent="-85090">
              <a:lnSpc>
                <a:spcPct val="100000"/>
              </a:lnSpc>
              <a:spcBef>
                <a:spcPts val="190"/>
              </a:spcBef>
              <a:buFont typeface="Tahoma"/>
              <a:buChar char="-"/>
              <a:tabLst>
                <a:tab pos="98425" algn="l"/>
              </a:tabLst>
            </a:pPr>
            <a:r>
              <a:rPr dirty="0" sz="1000" spc="-10">
                <a:latin typeface="Tahoma"/>
                <a:cs typeface="Tahoma"/>
              </a:rPr>
              <a:t>Sel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crí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se</a:t>
            </a:r>
            <a:r>
              <a:rPr dirty="0" sz="1000" spc="-10">
                <a:latin typeface="Tahoma"/>
                <a:cs typeface="Tahoma"/>
              </a:rPr>
              <a:t>g</a:t>
            </a:r>
            <a:r>
              <a:rPr dirty="0" sz="1000" spc="-5">
                <a:latin typeface="Tahoma"/>
                <a:cs typeface="Tahoma"/>
              </a:rPr>
              <a:t>ú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rquí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alore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97790" indent="-85090">
              <a:lnSpc>
                <a:spcPct val="100000"/>
              </a:lnSpc>
              <a:spcBef>
                <a:spcPts val="180"/>
              </a:spcBef>
              <a:buFont typeface="Tahoma"/>
              <a:buChar char="-"/>
              <a:tabLst>
                <a:tab pos="98425" algn="l"/>
              </a:tabLst>
            </a:pPr>
            <a:r>
              <a:rPr dirty="0" sz="1000" spc="-10">
                <a:latin typeface="Tahoma"/>
                <a:cs typeface="Tahoma"/>
              </a:rPr>
              <a:t>Adapta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ortamie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97790" indent="-85090">
              <a:lnSpc>
                <a:spcPct val="100000"/>
              </a:lnSpc>
              <a:spcBef>
                <a:spcPts val="190"/>
              </a:spcBef>
              <a:buFont typeface="Tahoma"/>
              <a:buChar char="-"/>
              <a:tabLst>
                <a:tab pos="98425" algn="l"/>
              </a:tabLst>
            </a:pPr>
            <a:r>
              <a:rPr dirty="0" sz="1000" spc="-5">
                <a:latin typeface="Tahoma"/>
                <a:cs typeface="Tahoma"/>
              </a:rPr>
              <a:t>Pat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edita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ric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gie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e.</a:t>
            </a:r>
            <a:endParaRPr sz="1000">
              <a:latin typeface="Tahoma"/>
              <a:cs typeface="Tahoma"/>
            </a:endParaRPr>
          </a:p>
          <a:p>
            <a:pPr marL="97790" indent="-85090">
              <a:lnSpc>
                <a:spcPct val="100000"/>
              </a:lnSpc>
              <a:spcBef>
                <a:spcPts val="190"/>
              </a:spcBef>
              <a:buFont typeface="Tahoma"/>
              <a:buChar char="-"/>
              <a:tabLst>
                <a:tab pos="98425" algn="l"/>
              </a:tabLst>
            </a:pP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orable: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amil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ial.</a:t>
            </a:r>
            <a:endParaRPr sz="1000">
              <a:latin typeface="Tahoma"/>
              <a:cs typeface="Tahoma"/>
            </a:endParaRPr>
          </a:p>
          <a:p>
            <a:pPr marL="97790" indent="-85090">
              <a:lnSpc>
                <a:spcPct val="100000"/>
              </a:lnSpc>
              <a:spcBef>
                <a:spcPts val="180"/>
              </a:spcBef>
              <a:buFont typeface="Tahoma"/>
              <a:buChar char="-"/>
              <a:tabLst>
                <a:tab pos="98425" algn="l"/>
              </a:tabLst>
            </a:pPr>
            <a:r>
              <a:rPr dirty="0" sz="1000" spc="-5">
                <a:latin typeface="Tahoma"/>
                <a:cs typeface="Tahoma"/>
              </a:rPr>
              <a:t>Afect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equilibrad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527050"/>
            <a:ext cx="5459095" cy="1221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5.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9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LA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IF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IÓ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TRA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ORNOS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b="1">
                <a:latin typeface="Tahoma"/>
                <a:cs typeface="Tahoma"/>
              </a:rPr>
              <a:t>Q</a:t>
            </a:r>
            <a:r>
              <a:rPr dirty="0" sz="1000" spc="-15" b="1">
                <a:latin typeface="Tahoma"/>
                <a:cs typeface="Tahoma"/>
              </a:rPr>
              <a:t>U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buFont typeface="Tahoma"/>
              <a:buAutoNum type="arabicParenR"/>
              <a:tabLst>
                <a:tab pos="169545" algn="l"/>
              </a:tabLst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pta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rno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psí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tos.</a:t>
            </a:r>
            <a:endParaRPr sz="1000">
              <a:latin typeface="Tahoma"/>
              <a:cs typeface="Tahoma"/>
            </a:endParaRPr>
          </a:p>
          <a:p>
            <a:pPr marL="168910" indent="-156210">
              <a:lnSpc>
                <a:spcPct val="100000"/>
              </a:lnSpc>
              <a:spcBef>
                <a:spcPts val="190"/>
              </a:spcBef>
              <a:buFont typeface="Tahoma"/>
              <a:buAutoNum type="arabicParenR"/>
              <a:tabLst>
                <a:tab pos="169545" algn="l"/>
              </a:tabLst>
            </a:pPr>
            <a:r>
              <a:rPr dirty="0" sz="1000" spc="-5">
                <a:latin typeface="Tahoma"/>
                <a:cs typeface="Tahoma"/>
              </a:rPr>
              <a:t>Tra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omport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ea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tori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ct val="114999"/>
              </a:lnSpc>
              <a:spcBef>
                <a:spcPts val="10"/>
              </a:spcBef>
              <a:buFont typeface="Tahoma"/>
              <a:buAutoNum type="arabicParenR"/>
              <a:tabLst>
                <a:tab pos="169545" algn="l"/>
              </a:tabLst>
            </a:pPr>
            <a:r>
              <a:rPr dirty="0" sz="1000" spc="-5">
                <a:latin typeface="Tahoma"/>
                <a:cs typeface="Tahoma"/>
              </a:rPr>
              <a:t>Tra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lidad,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lleg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osis,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osis.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-5">
                <a:latin typeface="Tahoma"/>
                <a:cs typeface="Tahoma"/>
              </a:rPr>
              <a:t> ella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68910" indent="-156210">
              <a:lnSpc>
                <a:spcPct val="100000"/>
              </a:lnSpc>
              <a:spcBef>
                <a:spcPts val="195"/>
              </a:spcBef>
              <a:buFont typeface="Tahoma"/>
              <a:buAutoNum type="arabicParenR"/>
              <a:tabLst>
                <a:tab pos="169545" algn="l"/>
              </a:tabLst>
            </a:pPr>
            <a:r>
              <a:rPr dirty="0" sz="1000" spc="-15">
                <a:latin typeface="Tahoma"/>
                <a:cs typeface="Tahoma"/>
              </a:rPr>
              <a:t>Neu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osi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té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siv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isté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ia,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obse</a:t>
            </a:r>
            <a:r>
              <a:rPr dirty="0" sz="1000" spc="-10">
                <a:latin typeface="Tahoma"/>
                <a:cs typeface="Tahoma"/>
              </a:rPr>
              <a:t>siv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siv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mix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78435" indent="-156845">
              <a:lnSpc>
                <a:spcPct val="100000"/>
              </a:lnSpc>
              <a:spcBef>
                <a:spcPts val="190"/>
              </a:spcBef>
              <a:buFont typeface="Tahoma"/>
              <a:buAutoNum type="arabicParenR"/>
              <a:tabLst>
                <a:tab pos="178435" algn="l"/>
              </a:tabLst>
            </a:pP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sic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sis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iz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ia,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ía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depr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350773"/>
            <a:ext cx="5831205" cy="2490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225675">
              <a:lnSpc>
                <a:spcPct val="100000"/>
              </a:lnSpc>
              <a:tabLst>
                <a:tab pos="2957195" algn="l"/>
              </a:tabLst>
            </a:pPr>
            <a:r>
              <a:rPr dirty="0" sz="1200" spc="75" b="1">
                <a:latin typeface="Tahoma"/>
                <a:cs typeface="Tahoma"/>
              </a:rPr>
              <a:t>A</a:t>
            </a:r>
            <a:r>
              <a:rPr dirty="0" sz="1200" spc="-10" b="1">
                <a:latin typeface="Tahoma"/>
                <a:cs typeface="Tahoma"/>
              </a:rPr>
              <a:t>N</a:t>
            </a:r>
            <a:r>
              <a:rPr dirty="0" sz="1200" spc="-250" b="1">
                <a:latin typeface="Tahoma"/>
                <a:cs typeface="Tahoma"/>
              </a:rPr>
              <a:t> </a:t>
            </a:r>
            <a:r>
              <a:rPr dirty="0" sz="1200" spc="100" b="1">
                <a:latin typeface="Tahoma"/>
                <a:cs typeface="Tahoma"/>
              </a:rPr>
              <a:t>S</a:t>
            </a:r>
            <a:r>
              <a:rPr dirty="0" sz="1200" spc="90" b="1">
                <a:latin typeface="Tahoma"/>
                <a:cs typeface="Tahoma"/>
              </a:rPr>
              <a:t>I</a:t>
            </a:r>
            <a:r>
              <a:rPr dirty="0" sz="1200" spc="-10" b="1">
                <a:latin typeface="Tahoma"/>
                <a:cs typeface="Tahoma"/>
              </a:rPr>
              <a:t>A</a:t>
            </a:r>
            <a:r>
              <a:rPr dirty="0" sz="1200" b="1">
                <a:latin typeface="Tahoma"/>
                <a:cs typeface="Tahoma"/>
              </a:rPr>
              <a:t>	</a:t>
            </a:r>
            <a:r>
              <a:rPr dirty="0" sz="1200" spc="80">
                <a:latin typeface="Tahoma"/>
                <a:cs typeface="Tahoma"/>
              </a:rPr>
              <a:t>(</a:t>
            </a:r>
            <a:r>
              <a:rPr dirty="0" sz="1200" spc="80">
                <a:latin typeface="Tahoma"/>
                <a:cs typeface="Tahoma"/>
              </a:rPr>
              <a:t>A</a:t>
            </a:r>
            <a:r>
              <a:rPr dirty="0" sz="1200" spc="95">
                <a:latin typeface="Tahoma"/>
                <a:cs typeface="Tahoma"/>
              </a:rPr>
              <a:t>NG</a:t>
            </a:r>
            <a:r>
              <a:rPr dirty="0" sz="1200" spc="80">
                <a:latin typeface="Tahoma"/>
                <a:cs typeface="Tahoma"/>
              </a:rPr>
              <a:t>U</a:t>
            </a:r>
            <a:r>
              <a:rPr dirty="0" sz="1200">
                <a:latin typeface="Tahoma"/>
                <a:cs typeface="Tahoma"/>
              </a:rPr>
              <a:t>S</a:t>
            </a:r>
            <a:r>
              <a:rPr dirty="0" sz="1200" spc="-270">
                <a:latin typeface="Tahoma"/>
                <a:cs typeface="Tahoma"/>
              </a:rPr>
              <a:t> </a:t>
            </a:r>
            <a:r>
              <a:rPr dirty="0" sz="1200" spc="90">
                <a:latin typeface="Tahoma"/>
                <a:cs typeface="Tahoma"/>
              </a:rPr>
              <a:t>T</a:t>
            </a:r>
            <a:r>
              <a:rPr dirty="0" sz="1200" spc="100">
                <a:latin typeface="Tahoma"/>
                <a:cs typeface="Tahoma"/>
              </a:rPr>
              <a:t>I</a:t>
            </a:r>
            <a:r>
              <a:rPr dirty="0" sz="1200" spc="80">
                <a:latin typeface="Tahoma"/>
                <a:cs typeface="Tahoma"/>
              </a:rPr>
              <a:t>A</a:t>
            </a:r>
            <a:r>
              <a:rPr dirty="0" sz="1200" spc="-5">
                <a:latin typeface="Tahoma"/>
                <a:cs typeface="Tahoma"/>
              </a:rPr>
              <a:t>)</a:t>
            </a:r>
            <a:endParaRPr sz="1200">
              <a:latin typeface="Tahoma"/>
              <a:cs typeface="Tahoma"/>
            </a:endParaRPr>
          </a:p>
          <a:p>
            <a:pPr>
              <a:lnSpc>
                <a:spcPts val="1600"/>
              </a:lnSpc>
              <a:spcBef>
                <a:spcPts val="15"/>
              </a:spcBef>
            </a:pPr>
            <a:endParaRPr sz="1600"/>
          </a:p>
          <a:p>
            <a:pPr marL="192405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9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TI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NTOM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OLOG</a:t>
            </a:r>
            <a:r>
              <a:rPr dirty="0" sz="1000" spc="-10" b="1">
                <a:latin typeface="Tahoma"/>
                <a:cs typeface="Tahoma"/>
              </a:rPr>
              <a:t>ÍA.</a:t>
            </a:r>
            <a:endParaRPr sz="1000">
              <a:latin typeface="Tahoma"/>
              <a:cs typeface="Tahoma"/>
            </a:endParaRPr>
          </a:p>
          <a:p>
            <a:pPr marL="192405" marR="6350" indent="-180340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"Senti</a:t>
            </a:r>
            <a:r>
              <a:rPr dirty="0" sz="1000" spc="-10">
                <a:latin typeface="Tahoma"/>
                <a:cs typeface="Tahoma"/>
              </a:rPr>
              <a:t>mi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ble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temor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rio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5">
                <a:latin typeface="Tahoma"/>
                <a:cs typeface="Tahoma"/>
              </a:rPr>
              <a:t>ú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peligro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rno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origina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impuls</a:t>
            </a:r>
            <a:r>
              <a:rPr dirty="0" sz="1000" spc="-1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eprimi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os"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5">
                <a:latin typeface="Tahoma"/>
                <a:cs typeface="Tahoma"/>
              </a:rPr>
              <a:t>Ansia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algo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l.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0">
                <a:latin typeface="Tahoma"/>
                <a:cs typeface="Tahoma"/>
              </a:rPr>
              <a:t>us</a:t>
            </a:r>
            <a:r>
              <a:rPr dirty="0" sz="1000" spc="-5">
                <a:latin typeface="Tahoma"/>
                <a:cs typeface="Tahoma"/>
              </a:rPr>
              <a:t>tia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ricc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et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000" spc="-10">
                <a:latin typeface="Tahoma"/>
                <a:cs typeface="Tahoma"/>
              </a:rPr>
              <a:t>Pa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Freud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eto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z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92405" marR="15875" indent="-180340">
              <a:lnSpc>
                <a:spcPct val="114999"/>
              </a:lnSpc>
              <a:spcBef>
                <a:spcPts val="10"/>
              </a:spcBef>
            </a:pP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nsi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propia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limita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útil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ru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ltado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ómo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límite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uy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sis</a:t>
            </a:r>
            <a:r>
              <a:rPr dirty="0" sz="1000" spc="-10">
                <a:latin typeface="Tahoma"/>
                <a:cs typeface="Tahoma"/>
              </a:rPr>
              <a:t>tema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rvio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á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algo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at</a:t>
            </a:r>
            <a:r>
              <a:rPr dirty="0" sz="1000" spc="-10">
                <a:latin typeface="Tahoma"/>
                <a:cs typeface="Tahoma"/>
              </a:rPr>
              <a:t>ur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adquirid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1004569">
              <a:lnSpc>
                <a:spcPct val="114999"/>
              </a:lnSpc>
              <a:spcBef>
                <a:spcPts val="10"/>
              </a:spcBef>
            </a:pP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oso,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olaps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bia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sión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ur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corr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po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peligro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al,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alte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áti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et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)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eti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Cuanto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dete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peligro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id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tidad,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alores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irma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nsi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3031616"/>
            <a:ext cx="36893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ipo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87799" y="3031616"/>
            <a:ext cx="4685665" cy="3384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ormal;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domi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10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47625">
              <a:lnSpc>
                <a:spcPct val="100000"/>
              </a:lnSpc>
              <a:spcBef>
                <a:spcPts val="190"/>
              </a:spcBef>
            </a:pPr>
            <a:r>
              <a:rPr dirty="0" sz="1000" spc="-5">
                <a:latin typeface="Tahoma"/>
                <a:cs typeface="Tahoma"/>
              </a:rPr>
              <a:t>Patológi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domi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tor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psíq</a:t>
            </a:r>
            <a:r>
              <a:rPr dirty="0" sz="100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764" y="3560826"/>
            <a:ext cx="126301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ís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s: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83236" y="3536441"/>
            <a:ext cx="1962785" cy="715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6680" marR="6350" indent="-94615">
              <a:lnSpc>
                <a:spcPct val="115999"/>
              </a:lnSpc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gu</a:t>
            </a:r>
            <a:r>
              <a:rPr dirty="0" sz="1000">
                <a:latin typeface="Tahoma"/>
                <a:cs typeface="Tahoma"/>
              </a:rPr>
              <a:t>í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ea.</a:t>
            </a:r>
            <a:r>
              <a:rPr dirty="0" sz="1000" spc="-5">
                <a:latin typeface="Tahoma"/>
                <a:cs typeface="Tahoma"/>
              </a:rPr>
              <a:t> Modi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l.</a:t>
            </a:r>
            <a:endParaRPr sz="1000">
              <a:latin typeface="Tahoma"/>
              <a:cs typeface="Tahoma"/>
            </a:endParaRPr>
          </a:p>
          <a:p>
            <a:pPr marL="106680" marR="153670">
              <a:lnSpc>
                <a:spcPts val="1390"/>
              </a:lnSpc>
              <a:spcBef>
                <a:spcPts val="65"/>
              </a:spcBef>
            </a:pP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dor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rí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ali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idroematosis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an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).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51789"/>
            <a:ext cx="5760720" cy="4217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lvl="1" marL="375285" indent="-362585">
              <a:lnSpc>
                <a:spcPct val="100000"/>
              </a:lnSpc>
              <a:buFont typeface="Tahoma"/>
              <a:buAutoNum type="arabicPeriod"/>
              <a:tabLst>
                <a:tab pos="375920" algn="l"/>
              </a:tabLst>
            </a:pPr>
            <a:r>
              <a:rPr dirty="0" sz="1000" spc="-15" b="1">
                <a:latin typeface="Tahoma"/>
                <a:cs typeface="Tahoma"/>
              </a:rPr>
              <a:t>Im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ulso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nc</a:t>
            </a:r>
            <a:r>
              <a:rPr dirty="0" sz="1000" spc="-5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ns</a:t>
            </a:r>
            <a:r>
              <a:rPr dirty="0" sz="1000" spc="-5" b="1">
                <a:latin typeface="Tahoma"/>
                <a:cs typeface="Tahoma"/>
              </a:rPr>
              <a:t>ci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b="1">
                <a:latin typeface="Tahoma"/>
                <a:cs typeface="Tahoma"/>
              </a:rPr>
              <a:t>t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ansia.</a:t>
            </a:r>
            <a:endParaRPr sz="1000">
              <a:latin typeface="Tahoma"/>
              <a:cs typeface="Tahoma"/>
            </a:endParaRPr>
          </a:p>
          <a:p>
            <a:pPr marL="12700" marR="254635">
              <a:lnSpc>
                <a:spcPts val="1390"/>
              </a:lnSpc>
              <a:spcBef>
                <a:spcPts val="65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ell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prod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abe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caus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puede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rol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00"/>
              </a:lnSpc>
              <a:spcBef>
                <a:spcPts val="5"/>
              </a:spcBef>
            </a:pPr>
            <a:endParaRPr sz="500"/>
          </a:p>
          <a:p>
            <a:pPr>
              <a:lnSpc>
                <a:spcPts val="1000"/>
              </a:lnSpc>
            </a:pPr>
            <a:endParaRPr sz="1000"/>
          </a:p>
          <a:p>
            <a:pPr lvl="1" marL="375285" indent="-362585">
              <a:lnSpc>
                <a:spcPct val="100000"/>
              </a:lnSpc>
              <a:buFont typeface="Tahoma"/>
              <a:buAutoNum type="arabicPeriod" startAt="2"/>
              <a:tabLst>
                <a:tab pos="375920" algn="l"/>
              </a:tabLst>
            </a:pPr>
            <a:r>
              <a:rPr dirty="0" sz="1000" spc="-10" b="1">
                <a:latin typeface="Tahoma"/>
                <a:cs typeface="Tahoma"/>
              </a:rPr>
              <a:t>Sín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sis</a:t>
            </a:r>
            <a:r>
              <a:rPr dirty="0" sz="1000" spc="1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-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R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u</a:t>
            </a:r>
            <a:r>
              <a:rPr dirty="0" sz="1000" spc="-10" b="1">
                <a:latin typeface="Tahoma"/>
                <a:cs typeface="Tahoma"/>
              </a:rPr>
              <a:t>m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limita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rc</a:t>
            </a:r>
            <a:r>
              <a:rPr dirty="0" sz="1000" spc="-10">
                <a:latin typeface="Tahoma"/>
                <a:cs typeface="Tahoma"/>
              </a:rPr>
              <a:t>ambio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Ú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Cuando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Ú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limita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prod</a:t>
            </a:r>
            <a:r>
              <a:rPr dirty="0" sz="1000" spc="-10">
                <a:latin typeface="Tahoma"/>
                <a:cs typeface="Tahoma"/>
              </a:rPr>
              <a:t>uc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pta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nsia</a:t>
            </a:r>
            <a:endParaRPr sz="1000">
              <a:latin typeface="Tahoma"/>
              <a:cs typeface="Tahoma"/>
            </a:endParaRPr>
          </a:p>
          <a:p>
            <a:pPr marL="12700" marR="58419">
              <a:lnSpc>
                <a:spcPct val="114999"/>
              </a:lnSpc>
              <a:spcBef>
                <a:spcPts val="10"/>
              </a:spcBef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ebe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aber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rroll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rio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com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rio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imposible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prod</a:t>
            </a:r>
            <a:r>
              <a:rPr dirty="0" sz="1000" spc="-10">
                <a:latin typeface="Tahoma"/>
                <a:cs typeface="Tahoma"/>
              </a:rPr>
              <a:t>uc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nsi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34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2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ÓG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5" b="1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ts val="1390"/>
              </a:lnSpc>
              <a:spcBef>
                <a:spcPts val="65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xist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uc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psicol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gía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ogía,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sól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hu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sol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ple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eligi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pues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Ú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ios.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só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h</a:t>
            </a:r>
            <a:r>
              <a:rPr dirty="0" sz="1000" spc="-2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ios.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93"/>
              </a:spcBef>
            </a:pPr>
            <a:endParaRPr sz="14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3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0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REV</a:t>
            </a:r>
            <a:r>
              <a:rPr dirty="0" sz="100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NTIVA.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edu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ador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debe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97155">
              <a:lnSpc>
                <a:spcPts val="1400"/>
              </a:lnSpc>
              <a:spcBef>
                <a:spcPts val="60"/>
              </a:spcBef>
            </a:pP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roporci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xp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ade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oporc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drá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fr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so,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bloqueo,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et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10">
                <a:latin typeface="Tahoma"/>
                <a:cs typeface="Tahoma"/>
              </a:rPr>
              <a:t>Ay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rroll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pote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ialid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1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4"/>
              <a:tabLst>
                <a:tab pos="195580" algn="l"/>
              </a:tabLst>
            </a:pP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2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ATO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CIONA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5" b="1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tipo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elati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45">
                <a:latin typeface="Tahoma"/>
                <a:cs typeface="Tahoma"/>
              </a:rPr>
              <a:t>P</a:t>
            </a:r>
            <a:r>
              <a:rPr dirty="0" sz="1000" spc="-45">
                <a:latin typeface="Tahoma"/>
                <a:cs typeface="Tahoma"/>
              </a:rPr>
              <a:t>r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at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nc</a:t>
            </a:r>
            <a:r>
              <a:rPr dirty="0" sz="1000" spc="-30">
                <a:latin typeface="Tahoma"/>
                <a:cs typeface="Tahoma"/>
              </a:rPr>
              <a:t>ió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45">
                <a:latin typeface="Tahoma"/>
                <a:cs typeface="Tahoma"/>
              </a:rPr>
              <a:t>p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cu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p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z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35">
                <a:latin typeface="Tahoma"/>
                <a:cs typeface="Tahoma"/>
              </a:rPr>
              <a:t>op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40">
                <a:latin typeface="Tahoma"/>
                <a:cs typeface="Tahoma"/>
              </a:rPr>
              <a:t>ta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da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50773"/>
            <a:ext cx="5214620" cy="4023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30605">
              <a:lnSpc>
                <a:spcPct val="100000"/>
              </a:lnSpc>
            </a:pPr>
            <a:r>
              <a:rPr dirty="0" sz="1200" spc="95" b="1">
                <a:latin typeface="Tahoma"/>
                <a:cs typeface="Tahoma"/>
              </a:rPr>
              <a:t>D</a:t>
            </a:r>
            <a:r>
              <a:rPr dirty="0" sz="1200" spc="100" b="1">
                <a:latin typeface="Tahoma"/>
                <a:cs typeface="Tahoma"/>
              </a:rPr>
              <a:t>E</a:t>
            </a:r>
            <a:r>
              <a:rPr dirty="0" sz="1200" spc="90" b="1">
                <a:latin typeface="Tahoma"/>
                <a:cs typeface="Tahoma"/>
              </a:rPr>
              <a:t>S</a:t>
            </a:r>
            <a:r>
              <a:rPr dirty="0" sz="1200" spc="75" b="1">
                <a:latin typeface="Tahoma"/>
                <a:cs typeface="Tahoma"/>
              </a:rPr>
              <a:t>A</a:t>
            </a:r>
            <a:r>
              <a:rPr dirty="0" sz="1200" b="1">
                <a:latin typeface="Tahoma"/>
                <a:cs typeface="Tahoma"/>
              </a:rPr>
              <a:t>D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75" b="1">
                <a:latin typeface="Tahoma"/>
                <a:cs typeface="Tahoma"/>
              </a:rPr>
              <a:t>A</a:t>
            </a:r>
            <a:r>
              <a:rPr dirty="0" sz="1200" b="1">
                <a:latin typeface="Tahoma"/>
                <a:cs typeface="Tahoma"/>
              </a:rPr>
              <a:t>P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100" b="1">
                <a:latin typeface="Tahoma"/>
                <a:cs typeface="Tahoma"/>
              </a:rPr>
              <a:t>T</a:t>
            </a:r>
            <a:r>
              <a:rPr dirty="0" sz="1200" spc="75" b="1">
                <a:latin typeface="Tahoma"/>
                <a:cs typeface="Tahoma"/>
              </a:rPr>
              <a:t>A</a:t>
            </a:r>
            <a:r>
              <a:rPr dirty="0" sz="1200" spc="95" b="1">
                <a:latin typeface="Tahoma"/>
                <a:cs typeface="Tahoma"/>
              </a:rPr>
              <a:t>C</a:t>
            </a:r>
            <a:r>
              <a:rPr dirty="0" sz="1200" spc="100" b="1">
                <a:latin typeface="Tahoma"/>
                <a:cs typeface="Tahoma"/>
              </a:rPr>
              <a:t>I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spc="-10" b="1">
                <a:latin typeface="Tahoma"/>
                <a:cs typeface="Tahoma"/>
              </a:rPr>
              <a:t>N</a:t>
            </a:r>
            <a:r>
              <a:rPr dirty="0" sz="1200" spc="-250" b="1">
                <a:latin typeface="Tahoma"/>
                <a:cs typeface="Tahoma"/>
              </a:rPr>
              <a:t> </a:t>
            </a:r>
            <a:r>
              <a:rPr dirty="0" sz="1200" spc="100" b="1">
                <a:latin typeface="Tahoma"/>
                <a:cs typeface="Tahoma"/>
              </a:rPr>
              <a:t>E</a:t>
            </a:r>
            <a:r>
              <a:rPr dirty="0" sz="1200" b="1">
                <a:latin typeface="Tahoma"/>
                <a:cs typeface="Tahoma"/>
              </a:rPr>
              <a:t>S </a:t>
            </a:r>
            <a:r>
              <a:rPr dirty="0" sz="1200" spc="-170" b="1">
                <a:latin typeface="Tahoma"/>
                <a:cs typeface="Tahoma"/>
              </a:rPr>
              <a:t> </a:t>
            </a:r>
            <a:r>
              <a:rPr dirty="0" sz="1200" spc="95" b="1">
                <a:latin typeface="Tahoma"/>
                <a:cs typeface="Tahoma"/>
              </a:rPr>
              <a:t>D</a:t>
            </a:r>
            <a:r>
              <a:rPr dirty="0" sz="1200" b="1">
                <a:latin typeface="Tahoma"/>
                <a:cs typeface="Tahoma"/>
              </a:rPr>
              <a:t>E </a:t>
            </a:r>
            <a:r>
              <a:rPr dirty="0" sz="1200" spc="-150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M</a:t>
            </a:r>
            <a:r>
              <a:rPr dirty="0" sz="1200" b="1">
                <a:latin typeface="Tahoma"/>
                <a:cs typeface="Tahoma"/>
              </a:rPr>
              <a:t>E</a:t>
            </a:r>
            <a:r>
              <a:rPr dirty="0" sz="1200" spc="-240" b="1">
                <a:latin typeface="Tahoma"/>
                <a:cs typeface="Tahoma"/>
              </a:rPr>
              <a:t> </a:t>
            </a:r>
            <a:r>
              <a:rPr dirty="0" sz="1200" spc="75" b="1">
                <a:latin typeface="Tahoma"/>
                <a:cs typeface="Tahoma"/>
              </a:rPr>
              <a:t>N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b="1">
                <a:latin typeface="Tahoma"/>
                <a:cs typeface="Tahoma"/>
              </a:rPr>
              <a:t>R </a:t>
            </a:r>
            <a:r>
              <a:rPr dirty="0" sz="1200" spc="-150" b="1">
                <a:latin typeface="Tahoma"/>
                <a:cs typeface="Tahoma"/>
              </a:rPr>
              <a:t> </a:t>
            </a:r>
            <a:r>
              <a:rPr dirty="0" sz="1200" spc="100" b="1">
                <a:latin typeface="Tahoma"/>
                <a:cs typeface="Tahoma"/>
              </a:rPr>
              <a:t>G</a:t>
            </a:r>
            <a:r>
              <a:rPr dirty="0" sz="1200" spc="95" b="1">
                <a:latin typeface="Tahoma"/>
                <a:cs typeface="Tahoma"/>
              </a:rPr>
              <a:t>R</a:t>
            </a:r>
            <a:r>
              <a:rPr dirty="0" sz="1200" spc="90" b="1">
                <a:latin typeface="Tahoma"/>
                <a:cs typeface="Tahoma"/>
              </a:rPr>
              <a:t>A</a:t>
            </a:r>
            <a:r>
              <a:rPr dirty="0" sz="1200" spc="75" b="1">
                <a:latin typeface="Tahoma"/>
                <a:cs typeface="Tahoma"/>
              </a:rPr>
              <a:t>V</a:t>
            </a:r>
            <a:r>
              <a:rPr dirty="0" sz="1200" spc="100" b="1">
                <a:latin typeface="Tahoma"/>
                <a:cs typeface="Tahoma"/>
              </a:rPr>
              <a:t>E</a:t>
            </a:r>
            <a:r>
              <a:rPr dirty="0" sz="1200" spc="95" b="1">
                <a:latin typeface="Tahoma"/>
                <a:cs typeface="Tahoma"/>
              </a:rPr>
              <a:t>D</a:t>
            </a:r>
            <a:r>
              <a:rPr dirty="0" sz="1200" spc="75" b="1">
                <a:latin typeface="Tahoma"/>
                <a:cs typeface="Tahoma"/>
              </a:rPr>
              <a:t>A</a:t>
            </a:r>
            <a:r>
              <a:rPr dirty="0" sz="1200" b="1">
                <a:latin typeface="Tahoma"/>
                <a:cs typeface="Tahoma"/>
              </a:rPr>
              <a:t>D</a:t>
            </a:r>
            <a:endParaRPr sz="12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7"/>
              </a:spcBef>
            </a:pPr>
            <a:endParaRPr sz="1200"/>
          </a:p>
          <a:p>
            <a:pPr marL="195580" indent="-182880">
              <a:lnSpc>
                <a:spcPct val="100000"/>
              </a:lnSpc>
              <a:buFont typeface="Tahoma"/>
              <a:buAutoNum type="arabicPeriod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TI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INT</a:t>
            </a:r>
            <a:r>
              <a:rPr dirty="0" sz="1000" spc="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M</a:t>
            </a:r>
            <a:r>
              <a:rPr dirty="0" sz="1000" spc="-10" b="1">
                <a:latin typeface="Tahoma"/>
                <a:cs typeface="Tahoma"/>
              </a:rPr>
              <a:t>ATO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OGíA.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5">
                <a:latin typeface="Tahoma"/>
                <a:cs typeface="Tahoma"/>
              </a:rPr>
              <a:t>Ante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ltades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ela: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12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za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org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 algn="ctr" marR="137795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2301875">
              <a:lnSpc>
                <a:spcPct val="115199"/>
              </a:lnSpc>
              <a:spcBef>
                <a:spcPts val="10"/>
              </a:spcBef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5">
                <a:latin typeface="Tahoma"/>
                <a:cs typeface="Tahoma"/>
              </a:rPr>
              <a:t>lt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improv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so.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ole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apropia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rgí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debemos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matiz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2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lvl="1" marL="375285" indent="-362585">
              <a:lnSpc>
                <a:spcPct val="100000"/>
              </a:lnSpc>
              <a:buFont typeface="Tahoma"/>
              <a:buAutoNum type="arabicPeriod"/>
              <a:tabLst>
                <a:tab pos="375920" algn="l"/>
              </a:tabLst>
            </a:pPr>
            <a:r>
              <a:rPr dirty="0" sz="1000" spc="-15" b="1">
                <a:latin typeface="Tahoma"/>
                <a:cs typeface="Tahoma"/>
              </a:rPr>
              <a:t>Tipo</a:t>
            </a:r>
            <a:r>
              <a:rPr dirty="0" sz="1000" spc="-5" b="1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5" b="1">
                <a:latin typeface="Tahoma"/>
                <a:cs typeface="Tahoma"/>
              </a:rPr>
              <a:t>1.1.1</a:t>
            </a:r>
            <a:r>
              <a:rPr dirty="0" sz="1000" spc="30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R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lac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ó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n</a:t>
            </a:r>
            <a:r>
              <a:rPr dirty="0" sz="1000" spc="-5" b="1">
                <a:latin typeface="Tahoma"/>
                <a:cs typeface="Tahoma"/>
              </a:rPr>
              <a:t>t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0" b="1">
                <a:latin typeface="Tahoma"/>
                <a:cs typeface="Tahoma"/>
              </a:rPr>
              <a:t>r</a:t>
            </a:r>
            <a:r>
              <a:rPr dirty="0" sz="1000" spc="-15" b="1">
                <a:latin typeface="Tahoma"/>
                <a:cs typeface="Tahoma"/>
              </a:rPr>
              <a:t>p</a:t>
            </a:r>
            <a:r>
              <a:rPr dirty="0" sz="1000" spc="-20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rs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na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omp</a:t>
            </a:r>
            <a:r>
              <a:rPr dirty="0" sz="1000" b="1">
                <a:latin typeface="Tahoma"/>
                <a:cs typeface="Tahoma"/>
              </a:rPr>
              <a:t>r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m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5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5" b="1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2700" marR="669925">
              <a:lnSpc>
                <a:spcPct val="115199"/>
              </a:lnSpc>
              <a:spcBef>
                <a:spcPts val="10"/>
              </a:spcBef>
            </a:pPr>
            <a:r>
              <a:rPr dirty="0" sz="1000" spc="-10">
                <a:latin typeface="Tahoma"/>
                <a:cs typeface="Tahoma"/>
              </a:rPr>
              <a:t>Cuando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egoísmo: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mat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grupos,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eligiosa,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madurez,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14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mbiosis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egr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 marR="2799080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mite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legítima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omía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al.</a:t>
            </a:r>
            <a:r>
              <a:rPr dirty="0" sz="1000" spc="-5">
                <a:latin typeface="Tahoma"/>
                <a:cs typeface="Tahoma"/>
              </a:rPr>
              <a:t> Asegura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ilibrio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id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al.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6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95">
                <a:latin typeface="Tahoma"/>
                <a:cs typeface="Tahoma"/>
              </a:rPr>
              <a:t> </a:t>
            </a:r>
            <a:r>
              <a:rPr dirty="0" sz="1000" spc="-55">
                <a:latin typeface="Tahoma"/>
                <a:cs typeface="Tahoma"/>
              </a:rPr>
              <a:t>i</a:t>
            </a:r>
            <a:r>
              <a:rPr dirty="0" sz="1000" spc="-65">
                <a:latin typeface="Tahoma"/>
                <a:cs typeface="Tahoma"/>
              </a:rPr>
              <a:t>n</a:t>
            </a:r>
            <a:r>
              <a:rPr dirty="0" sz="1000" spc="-55">
                <a:latin typeface="Tahoma"/>
                <a:cs typeface="Tahoma"/>
              </a:rPr>
              <a:t>ma</a:t>
            </a:r>
            <a:r>
              <a:rPr dirty="0" sz="1000" spc="-60">
                <a:latin typeface="Tahoma"/>
                <a:cs typeface="Tahoma"/>
              </a:rPr>
              <a:t>d</a:t>
            </a:r>
            <a:r>
              <a:rPr dirty="0" sz="1000" spc="-65">
                <a:latin typeface="Tahoma"/>
                <a:cs typeface="Tahoma"/>
              </a:rPr>
              <a:t>u</a:t>
            </a:r>
            <a:r>
              <a:rPr dirty="0" sz="1000" spc="-55">
                <a:latin typeface="Tahoma"/>
                <a:cs typeface="Tahoma"/>
              </a:rPr>
              <a:t>r</a:t>
            </a:r>
            <a:r>
              <a:rPr dirty="0" sz="1000" spc="-5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z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55">
                <a:latin typeface="Tahoma"/>
                <a:cs typeface="Tahoma"/>
              </a:rPr>
              <a:t>sól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65">
                <a:latin typeface="Tahoma"/>
                <a:cs typeface="Tahoma"/>
              </a:rPr>
              <a:t>t</a:t>
            </a:r>
            <a:r>
              <a:rPr dirty="0" sz="1000" spc="-55">
                <a:latin typeface="Tahoma"/>
                <a:cs typeface="Tahoma"/>
              </a:rPr>
              <a:t>i</a:t>
            </a:r>
            <a:r>
              <a:rPr dirty="0" sz="1000" spc="-55">
                <a:latin typeface="Tahoma"/>
                <a:cs typeface="Tahoma"/>
              </a:rPr>
              <a:t>e</a:t>
            </a:r>
            <a:r>
              <a:rPr dirty="0" sz="1000" spc="-6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95">
                <a:latin typeface="Tahoma"/>
                <a:cs typeface="Tahoma"/>
              </a:rPr>
              <a:t> </a:t>
            </a:r>
            <a:r>
              <a:rPr dirty="0" sz="1000" spc="-65">
                <a:latin typeface="Tahoma"/>
                <a:cs typeface="Tahoma"/>
              </a:rPr>
              <a:t>n</a:t>
            </a:r>
            <a:r>
              <a:rPr dirty="0" sz="1000" spc="-55">
                <a:latin typeface="Tahoma"/>
                <a:cs typeface="Tahoma"/>
              </a:rPr>
              <a:t>e</a:t>
            </a:r>
            <a:r>
              <a:rPr dirty="0" sz="1000" spc="-60">
                <a:latin typeface="Tahoma"/>
                <a:cs typeface="Tahoma"/>
              </a:rPr>
              <a:t>c</a:t>
            </a:r>
            <a:r>
              <a:rPr dirty="0" sz="1000" spc="-55">
                <a:latin typeface="Tahoma"/>
                <a:cs typeface="Tahoma"/>
              </a:rPr>
              <a:t>e</a:t>
            </a:r>
            <a:r>
              <a:rPr dirty="0" sz="1000" spc="-55">
                <a:latin typeface="Tahoma"/>
                <a:cs typeface="Tahoma"/>
              </a:rPr>
              <a:t>s</a:t>
            </a:r>
            <a:r>
              <a:rPr dirty="0" sz="1000" spc="-65">
                <a:latin typeface="Tahoma"/>
                <a:cs typeface="Tahoma"/>
              </a:rPr>
              <a:t>i</a:t>
            </a:r>
            <a:r>
              <a:rPr dirty="0" sz="1000" spc="-60">
                <a:latin typeface="Tahoma"/>
                <a:cs typeface="Tahoma"/>
              </a:rPr>
              <a:t>d</a:t>
            </a:r>
            <a:r>
              <a:rPr dirty="0" sz="1000" spc="-5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6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10">
                <a:latin typeface="Tahoma"/>
                <a:cs typeface="Tahoma"/>
              </a:rPr>
              <a:t> </a:t>
            </a:r>
            <a:r>
              <a:rPr dirty="0" sz="1000" spc="-55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f</a:t>
            </a:r>
            <a:r>
              <a:rPr dirty="0" sz="1000" spc="-55">
                <a:latin typeface="Tahoma"/>
                <a:cs typeface="Tahoma"/>
              </a:rPr>
              <a:t>e</a:t>
            </a:r>
            <a:r>
              <a:rPr dirty="0" sz="1000" spc="-60">
                <a:latin typeface="Tahoma"/>
                <a:cs typeface="Tahoma"/>
              </a:rPr>
              <a:t>c</a:t>
            </a:r>
            <a:r>
              <a:rPr dirty="0" sz="1000" spc="-5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55">
                <a:latin typeface="Tahoma"/>
                <a:cs typeface="Tahoma"/>
              </a:rPr>
              <a:t>i</a:t>
            </a:r>
            <a:r>
              <a:rPr dirty="0" sz="1000" spc="-60">
                <a:latin typeface="Tahoma"/>
                <a:cs typeface="Tahoma"/>
              </a:rPr>
              <a:t>nf</a:t>
            </a:r>
            <a:r>
              <a:rPr dirty="0" sz="1000" spc="-55">
                <a:latin typeface="Tahoma"/>
                <a:cs typeface="Tahoma"/>
              </a:rPr>
              <a:t>a</a:t>
            </a:r>
            <a:r>
              <a:rPr dirty="0" sz="1000" spc="-65">
                <a:latin typeface="Tahoma"/>
                <a:cs typeface="Tahoma"/>
              </a:rPr>
              <a:t>n</a:t>
            </a:r>
            <a:r>
              <a:rPr dirty="0" sz="1000" spc="-55">
                <a:latin typeface="Tahoma"/>
                <a:cs typeface="Tahoma"/>
              </a:rPr>
              <a:t>til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5">
                <a:latin typeface="Tahoma"/>
                <a:cs typeface="Tahoma"/>
              </a:rPr>
              <a:t> </a:t>
            </a:r>
            <a:r>
              <a:rPr dirty="0" sz="1000" spc="-6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55">
                <a:latin typeface="Tahoma"/>
                <a:cs typeface="Tahoma"/>
              </a:rPr>
              <a:t>s</a:t>
            </a:r>
            <a:r>
              <a:rPr dirty="0" sz="1000" spc="-55">
                <a:latin typeface="Tahoma"/>
                <a:cs typeface="Tahoma"/>
              </a:rPr>
              <a:t>a</a:t>
            </a:r>
            <a:r>
              <a:rPr dirty="0" sz="1000" spc="-70">
                <a:latin typeface="Tahoma"/>
                <a:cs typeface="Tahoma"/>
              </a:rPr>
              <a:t>b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95">
                <a:latin typeface="Tahoma"/>
                <a:cs typeface="Tahoma"/>
              </a:rPr>
              <a:t> </a:t>
            </a:r>
            <a:r>
              <a:rPr dirty="0" sz="1000" spc="-60">
                <a:latin typeface="Tahoma"/>
                <a:cs typeface="Tahoma"/>
              </a:rPr>
              <a:t>d</a:t>
            </a:r>
            <a:r>
              <a:rPr dirty="0" sz="1000" spc="-55">
                <a:latin typeface="Tahoma"/>
                <a:cs typeface="Tahoma"/>
              </a:rPr>
              <a:t>a</a:t>
            </a:r>
            <a:r>
              <a:rPr dirty="0" sz="1000" spc="-55">
                <a:latin typeface="Tahoma"/>
                <a:cs typeface="Tahoma"/>
              </a:rPr>
              <a:t>rl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5">
                <a:latin typeface="Tahoma"/>
                <a:cs typeface="Tahoma"/>
              </a:rPr>
              <a:t> </a:t>
            </a:r>
            <a:r>
              <a:rPr dirty="0" sz="1000" spc="-60">
                <a:latin typeface="Tahoma"/>
                <a:cs typeface="Tahoma"/>
              </a:rPr>
              <a:t>p</a:t>
            </a:r>
            <a:r>
              <a:rPr dirty="0" sz="1000" spc="-70">
                <a:latin typeface="Tahoma"/>
                <a:cs typeface="Tahoma"/>
              </a:rPr>
              <a:t>e</a:t>
            </a:r>
            <a:r>
              <a:rPr dirty="0" sz="1000" spc="-55">
                <a:latin typeface="Tahoma"/>
                <a:cs typeface="Tahoma"/>
              </a:rPr>
              <a:t>dirlo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pia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ador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debe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5">
                <a:latin typeface="Tahoma"/>
                <a:cs typeface="Tahoma"/>
              </a:rPr>
              <a:t>labor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ealista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5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1.1.2</a:t>
            </a:r>
            <a:r>
              <a:rPr dirty="0" sz="1000" spc="5" b="1">
                <a:latin typeface="Tahoma"/>
                <a:cs typeface="Tahoma"/>
              </a:rPr>
              <a:t>.</a:t>
            </a:r>
            <a:r>
              <a:rPr dirty="0" sz="1000" spc="-15" b="1">
                <a:latin typeface="Tahoma"/>
                <a:cs typeface="Tahoma"/>
              </a:rPr>
              <a:t>Di</a:t>
            </a:r>
            <a:r>
              <a:rPr dirty="0" sz="1000" spc="-5" b="1">
                <a:latin typeface="Tahoma"/>
                <a:cs typeface="Tahoma"/>
              </a:rPr>
              <a:t>ficul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0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las</a:t>
            </a:r>
            <a:r>
              <a:rPr dirty="0" sz="1000" spc="10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20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cis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on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 marR="650240">
              <a:lnSpc>
                <a:spcPct val="115999"/>
              </a:lnSpc>
            </a:pPr>
            <a:r>
              <a:rPr dirty="0" sz="1000" spc="-5">
                <a:latin typeface="Tahoma"/>
                <a:cs typeface="Tahoma"/>
              </a:rPr>
              <a:t>Orige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idir.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Sie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pre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idido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él.</a:t>
            </a:r>
            <a:r>
              <a:rPr dirty="0" sz="1000" spc="-5">
                <a:latin typeface="Tahoma"/>
                <a:cs typeface="Tahoma"/>
              </a:rPr>
              <a:t> Co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5">
                <a:latin typeface="Tahoma"/>
                <a:cs typeface="Tahoma"/>
              </a:rPr>
              <a:t>ltad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coh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Fal</a:t>
            </a:r>
            <a:r>
              <a:rPr dirty="0" sz="100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motiva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tá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problema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51789"/>
            <a:ext cx="5754370" cy="46405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1.1.3</a:t>
            </a:r>
            <a:r>
              <a:rPr dirty="0" sz="1000" spc="5" b="1">
                <a:latin typeface="Tahoma"/>
                <a:cs typeface="Tahoma"/>
              </a:rPr>
              <a:t>.</a:t>
            </a:r>
            <a:r>
              <a:rPr dirty="0" sz="1000" spc="-10" b="1">
                <a:latin typeface="Tahoma"/>
                <a:cs typeface="Tahoma"/>
              </a:rPr>
              <a:t>L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valo</a:t>
            </a:r>
            <a:r>
              <a:rPr dirty="0" sz="1000" b="1">
                <a:latin typeface="Tahoma"/>
                <a:cs typeface="Tahoma"/>
              </a:rPr>
              <a:t>r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la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b="1">
                <a:latin typeface="Tahoma"/>
                <a:cs typeface="Tahoma"/>
              </a:rPr>
              <a:t>j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rar</a:t>
            </a:r>
            <a:r>
              <a:rPr dirty="0" sz="1000" spc="-5" b="1">
                <a:latin typeface="Tahoma"/>
                <a:cs typeface="Tahoma"/>
              </a:rPr>
              <a:t>q</a:t>
            </a:r>
            <a:r>
              <a:rPr dirty="0" sz="1000" spc="-15" b="1">
                <a:latin typeface="Tahoma"/>
                <a:cs typeface="Tahoma"/>
              </a:rPr>
              <a:t>u</a:t>
            </a:r>
            <a:r>
              <a:rPr dirty="0" sz="100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valo</a:t>
            </a:r>
            <a:r>
              <a:rPr dirty="0" sz="1000" b="1">
                <a:latin typeface="Tahoma"/>
                <a:cs typeface="Tahoma"/>
              </a:rPr>
              <a:t>r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5">
                <a:latin typeface="Tahoma"/>
                <a:cs typeface="Tahoma"/>
              </a:rPr>
              <a:t>Orige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Fal</a:t>
            </a:r>
            <a:r>
              <a:rPr dirty="0" sz="100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alores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ellos.</a:t>
            </a:r>
            <a:endParaRPr sz="1000">
              <a:latin typeface="Tahoma"/>
              <a:cs typeface="Tahoma"/>
            </a:endParaRPr>
          </a:p>
          <a:p>
            <a:pPr marL="12700" marR="554990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Facilid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ca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bios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eti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ni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cri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rios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ían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él.</a:t>
            </a:r>
            <a:r>
              <a:rPr dirty="0" sz="1000" spc="-5">
                <a:latin typeface="Tahoma"/>
                <a:cs typeface="Tahoma"/>
              </a:rPr>
              <a:t> Actúa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primer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impul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sg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equ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Sí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tom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rno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ial.</a:t>
            </a:r>
            <a:endParaRPr sz="1000">
              <a:latin typeface="Tahoma"/>
              <a:cs typeface="Tahoma"/>
            </a:endParaRPr>
          </a:p>
          <a:p>
            <a:pPr marL="634365">
              <a:lnSpc>
                <a:spcPct val="100000"/>
              </a:lnSpc>
              <a:spcBef>
                <a:spcPts val="180"/>
              </a:spcBef>
            </a:pP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x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epta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95580" indent="-182880">
              <a:lnSpc>
                <a:spcPct val="100000"/>
              </a:lnSpc>
              <a:spcBef>
                <a:spcPts val="195"/>
              </a:spcBef>
              <a:buFont typeface="Tahoma"/>
              <a:buAutoNum type="arabicPeriod" startAt="2"/>
              <a:tabLst>
                <a:tab pos="195580" algn="l"/>
              </a:tabLst>
            </a:pP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2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OD</a:t>
            </a:r>
            <a:r>
              <a:rPr dirty="0" sz="1000" spc="-15" b="1">
                <a:latin typeface="Tahoma"/>
                <a:cs typeface="Tahoma"/>
              </a:rPr>
              <a:t>IN</a:t>
            </a:r>
            <a:r>
              <a:rPr dirty="0" sz="1000" b="1">
                <a:latin typeface="Tahoma"/>
                <a:cs typeface="Tahoma"/>
              </a:rPr>
              <a:t>Á</a:t>
            </a:r>
            <a:r>
              <a:rPr dirty="0" sz="1000" spc="-10" b="1">
                <a:latin typeface="Tahoma"/>
                <a:cs typeface="Tahoma"/>
              </a:rPr>
              <a:t>M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5" b="1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2700" marR="39370">
              <a:lnSpc>
                <a:spcPct val="114999"/>
              </a:lnSpc>
              <a:spcBef>
                <a:spcPts val="10"/>
              </a:spcBef>
            </a:pP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res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problema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psíqui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5">
                <a:latin typeface="Tahoma"/>
                <a:cs typeface="Tahoma"/>
              </a:rPr>
              <a:t>ltan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equilibrio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elan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alidad.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96"/>
              </a:spcBef>
            </a:pPr>
            <a:endParaRPr sz="1200"/>
          </a:p>
          <a:p>
            <a:pPr marL="12700">
              <a:lnSpc>
                <a:spcPct val="100000"/>
              </a:lnSpc>
            </a:pP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en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sí.</a:t>
            </a:r>
            <a:r>
              <a:rPr dirty="0" sz="1000" spc="20" b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au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s: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Biológica</a:t>
            </a:r>
            <a:r>
              <a:rPr dirty="0" sz="1000" spc="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Senti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té</a:t>
            </a:r>
            <a:r>
              <a:rPr dirty="0" sz="1000" spc="-10">
                <a:latin typeface="Tahoma"/>
                <a:cs typeface="Tahoma"/>
              </a:rPr>
              <a:t>sic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(b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d).</a:t>
            </a:r>
            <a:endParaRPr sz="1000">
              <a:latin typeface="Tahoma"/>
              <a:cs typeface="Tahoma"/>
            </a:endParaRPr>
          </a:p>
          <a:p>
            <a:pPr marL="12700" marR="1620520">
              <a:lnSpc>
                <a:spcPct val="114999"/>
              </a:lnSpc>
              <a:spcBef>
                <a:spcPts val="15"/>
              </a:spcBef>
            </a:pP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sic</a:t>
            </a:r>
            <a:r>
              <a:rPr dirty="0" sz="1000" spc="-5">
                <a:latin typeface="Tahoma"/>
                <a:cs typeface="Tahoma"/>
              </a:rPr>
              <a:t>ológ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o: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rce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ea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ista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propios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alores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po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ibilid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s.</a:t>
            </a:r>
            <a:r>
              <a:rPr dirty="0" sz="1000" spc="-10">
                <a:latin typeface="Tahoma"/>
                <a:cs typeface="Tahoma"/>
              </a:rPr>
              <a:t> So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ógica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otros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pta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alta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gu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96"/>
              </a:spcBef>
            </a:pPr>
            <a:endParaRPr sz="12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3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IA.</a:t>
            </a:r>
            <a:endParaRPr sz="1000">
              <a:latin typeface="Tahoma"/>
              <a:cs typeface="Tahoma"/>
            </a:endParaRPr>
          </a:p>
          <a:p>
            <a:pPr marL="12700" marR="1399540">
              <a:lnSpc>
                <a:spcPts val="1390"/>
              </a:lnSpc>
              <a:spcBef>
                <a:spcPts val="80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álisis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ólo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tores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ados.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oblema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sdr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matiz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r.</a:t>
            </a:r>
            <a:endParaRPr sz="1000">
              <a:latin typeface="Tahoma"/>
              <a:cs typeface="Tahoma"/>
            </a:endParaRPr>
          </a:p>
          <a:p>
            <a:pPr marL="12700" marR="1834514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For</a:t>
            </a:r>
            <a:r>
              <a:rPr dirty="0" sz="1000" spc="-10">
                <a:latin typeface="Tahoma"/>
                <a:cs typeface="Tahoma"/>
              </a:rPr>
              <a:t>mar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pote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problema.</a:t>
            </a:r>
            <a:r>
              <a:rPr dirty="0" sz="1000" spc="-5">
                <a:latin typeface="Tahoma"/>
                <a:cs typeface="Tahoma"/>
              </a:rPr>
              <a:t> E</a:t>
            </a:r>
            <a:r>
              <a:rPr dirty="0" sz="1000" spc="-10">
                <a:latin typeface="Tahoma"/>
                <a:cs typeface="Tahoma"/>
              </a:rPr>
              <a:t>xt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pia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grupo,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dea.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Anim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realísticame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sion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10"/>
              </a:spcBef>
            </a:pPr>
            <a:endParaRPr sz="13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4"/>
              <a:tabLst>
                <a:tab pos="195580" algn="l"/>
              </a:tabLst>
            </a:pP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2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ATO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CIONA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5" b="1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ts val="1390"/>
              </a:lnSpc>
              <a:spcBef>
                <a:spcPts val="65"/>
              </a:spcBef>
            </a:pPr>
            <a:r>
              <a:rPr dirty="0" sz="1000" spc="-15">
                <a:latin typeface="Tahoma"/>
                <a:cs typeface="Tahoma"/>
              </a:rPr>
              <a:t>So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elati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motiva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álida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ur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rrol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propiame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psico</a:t>
            </a:r>
            <a:r>
              <a:rPr dirty="0" sz="100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ogía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50773"/>
            <a:ext cx="5715635" cy="44646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885950">
              <a:lnSpc>
                <a:spcPct val="100000"/>
              </a:lnSpc>
              <a:tabLst>
                <a:tab pos="3150870" algn="l"/>
              </a:tabLst>
            </a:pPr>
            <a:r>
              <a:rPr dirty="0" sz="1200" spc="75" b="1">
                <a:latin typeface="Tahoma"/>
                <a:cs typeface="Tahoma"/>
              </a:rPr>
              <a:t>N</a:t>
            </a:r>
            <a:r>
              <a:rPr dirty="0" sz="1200" spc="100" b="1">
                <a:latin typeface="Tahoma"/>
                <a:cs typeface="Tahoma"/>
              </a:rPr>
              <a:t>E</a:t>
            </a:r>
            <a:r>
              <a:rPr dirty="0" sz="1200" spc="80" b="1">
                <a:latin typeface="Tahoma"/>
                <a:cs typeface="Tahoma"/>
              </a:rPr>
              <a:t>U</a:t>
            </a:r>
            <a:r>
              <a:rPr dirty="0" sz="1200" spc="95" b="1">
                <a:latin typeface="Tahoma"/>
                <a:cs typeface="Tahoma"/>
              </a:rPr>
              <a:t>R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spc="100" b="1">
                <a:latin typeface="Tahoma"/>
                <a:cs typeface="Tahoma"/>
              </a:rPr>
              <a:t>SI</a:t>
            </a:r>
            <a:r>
              <a:rPr dirty="0" sz="1200" b="1">
                <a:latin typeface="Tahoma"/>
                <a:cs typeface="Tahoma"/>
              </a:rPr>
              <a:t>S	</a:t>
            </a:r>
            <a:r>
              <a:rPr dirty="0" sz="1200" spc="80">
                <a:latin typeface="Tahoma"/>
                <a:cs typeface="Tahoma"/>
              </a:rPr>
              <a:t>(</a:t>
            </a:r>
            <a:r>
              <a:rPr dirty="0" sz="1200" spc="95">
                <a:latin typeface="Tahoma"/>
                <a:cs typeface="Tahoma"/>
              </a:rPr>
              <a:t>Ge</a:t>
            </a:r>
            <a:r>
              <a:rPr dirty="0" sz="1200" spc="80">
                <a:latin typeface="Tahoma"/>
                <a:cs typeface="Tahoma"/>
              </a:rPr>
              <a:t>n</a:t>
            </a:r>
            <a:r>
              <a:rPr dirty="0" sz="1200" spc="95">
                <a:latin typeface="Tahoma"/>
                <a:cs typeface="Tahoma"/>
              </a:rPr>
              <a:t>e</a:t>
            </a:r>
            <a:r>
              <a:rPr dirty="0" sz="1200">
                <a:latin typeface="Tahoma"/>
                <a:cs typeface="Tahoma"/>
              </a:rPr>
              <a:t>r</a:t>
            </a:r>
            <a:r>
              <a:rPr dirty="0" sz="1200" spc="-270">
                <a:latin typeface="Tahoma"/>
                <a:cs typeface="Tahoma"/>
              </a:rPr>
              <a:t> </a:t>
            </a:r>
            <a:r>
              <a:rPr dirty="0" sz="1200" spc="75">
                <a:latin typeface="Tahoma"/>
                <a:cs typeface="Tahoma"/>
              </a:rPr>
              <a:t>a</a:t>
            </a:r>
            <a:r>
              <a:rPr dirty="0" sz="1200" spc="-5">
                <a:latin typeface="Tahoma"/>
                <a:cs typeface="Tahoma"/>
              </a:rPr>
              <a:t>l</a:t>
            </a:r>
            <a:r>
              <a:rPr dirty="0" sz="1200" spc="-270">
                <a:latin typeface="Tahoma"/>
                <a:cs typeface="Tahoma"/>
              </a:rPr>
              <a:t> </a:t>
            </a:r>
            <a:r>
              <a:rPr dirty="0" sz="1200" spc="-5">
                <a:latin typeface="Tahoma"/>
                <a:cs typeface="Tahoma"/>
              </a:rPr>
              <a:t>)</a:t>
            </a:r>
            <a:endParaRPr sz="12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39"/>
              </a:spcBef>
            </a:pPr>
            <a:endParaRPr sz="1300"/>
          </a:p>
          <a:p>
            <a:pPr marL="195580" indent="-182880">
              <a:lnSpc>
                <a:spcPct val="100000"/>
              </a:lnSpc>
              <a:buFont typeface="Tahoma"/>
              <a:buAutoNum type="arabicPeriod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TI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NTOM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OLOG</a:t>
            </a:r>
            <a:r>
              <a:rPr dirty="0" sz="1000" spc="-10" b="1">
                <a:latin typeface="Tahoma"/>
                <a:cs typeface="Tahoma"/>
              </a:rPr>
              <a:t>ÍA.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rón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alidad,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psí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248285">
              <a:lnSpc>
                <a:spcPct val="114999"/>
              </a:lnSpc>
              <a:spcBef>
                <a:spcPts val="10"/>
              </a:spcBef>
            </a:pP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v</a:t>
            </a:r>
            <a:r>
              <a:rPr dirty="0" sz="1000" spc="-30">
                <a:latin typeface="Tahoma"/>
                <a:cs typeface="Tahoma"/>
              </a:rPr>
              <a:t>id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b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"a</a:t>
            </a:r>
            <a:r>
              <a:rPr dirty="0" sz="1000" spc="-35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rm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ió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"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"</a:t>
            </a:r>
            <a:r>
              <a:rPr dirty="0" sz="1000" spc="-25">
                <a:latin typeface="Tahoma"/>
                <a:cs typeface="Tahoma"/>
              </a:rPr>
              <a:t>g</a:t>
            </a:r>
            <a:r>
              <a:rPr dirty="0" sz="1000" spc="-30">
                <a:latin typeface="Tahoma"/>
                <a:cs typeface="Tahoma"/>
              </a:rPr>
              <a:t>oz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25">
                <a:latin typeface="Tahoma"/>
                <a:cs typeface="Tahoma"/>
              </a:rPr>
              <a:t>a"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35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h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f</a:t>
            </a:r>
            <a:r>
              <a:rPr dirty="0" sz="1000" spc="-35">
                <a:latin typeface="Tahoma"/>
                <a:cs typeface="Tahoma"/>
              </a:rPr>
              <a:t>orm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il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"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88265">
              <a:lnSpc>
                <a:spcPct val="115999"/>
              </a:lnSpc>
            </a:pPr>
            <a:r>
              <a:rPr dirty="0" sz="1000" spc="-35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ro</a:t>
            </a:r>
            <a:r>
              <a:rPr dirty="0" sz="1000" spc="-30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li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f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er</a:t>
            </a:r>
            <a:r>
              <a:rPr dirty="0" sz="1000" spc="-20">
                <a:latin typeface="Tahoma"/>
                <a:cs typeface="Tahoma"/>
              </a:rPr>
              <a:t>z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q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st</a:t>
            </a:r>
            <a:r>
              <a:rPr dirty="0" sz="1000" spc="-20">
                <a:latin typeface="Tahoma"/>
                <a:cs typeface="Tahoma"/>
              </a:rPr>
              <a:t>á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40">
                <a:latin typeface="Tahoma"/>
                <a:cs typeface="Tahoma"/>
              </a:rPr>
              <a:t>h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q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35">
                <a:latin typeface="Tahoma"/>
                <a:cs typeface="Tahoma"/>
              </a:rPr>
              <a:t>eb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rí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est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Im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30">
                <a:latin typeface="Tahoma"/>
                <a:cs typeface="Tahoma"/>
              </a:rPr>
              <a:t>id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30">
                <a:latin typeface="Tahoma"/>
                <a:cs typeface="Tahoma"/>
              </a:rPr>
              <a:t>ort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mi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imi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ua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xist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disp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sic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org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uros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96"/>
              </a:spcBef>
            </a:pPr>
            <a:endParaRPr sz="1200"/>
          </a:p>
          <a:p>
            <a:pPr lvl="1" marL="375285" indent="-362585">
              <a:lnSpc>
                <a:spcPct val="100000"/>
              </a:lnSpc>
              <a:buFont typeface="Tahoma"/>
              <a:buAutoNum type="arabicPeriod"/>
              <a:tabLst>
                <a:tab pos="375920" algn="l"/>
              </a:tabLst>
            </a:pPr>
            <a:r>
              <a:rPr dirty="0" sz="1000" spc="-10" b="1">
                <a:latin typeface="Tahoma"/>
                <a:cs typeface="Tahoma"/>
              </a:rPr>
              <a:t>Sín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5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mas.</a:t>
            </a:r>
            <a:endParaRPr sz="1000">
              <a:latin typeface="Tahoma"/>
              <a:cs typeface="Tahoma"/>
            </a:endParaRPr>
          </a:p>
          <a:p>
            <a:pPr marL="12700" marR="220345">
              <a:lnSpc>
                <a:spcPts val="1390"/>
              </a:lnSpc>
              <a:spcBef>
                <a:spcPts val="80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alor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5">
                <a:latin typeface="Tahoma"/>
                <a:cs typeface="Tahoma"/>
              </a:rPr>
              <a:t> imaginació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pedir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ade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ro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uc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ez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demá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usc</a:t>
            </a:r>
            <a:r>
              <a:rPr dirty="0" sz="1000" spc="-5">
                <a:latin typeface="Tahoma"/>
                <a:cs typeface="Tahoma"/>
              </a:rPr>
              <a:t>eptible.</a:t>
            </a:r>
            <a:endParaRPr sz="1000">
              <a:latin typeface="Tahoma"/>
              <a:cs typeface="Tahoma"/>
            </a:endParaRPr>
          </a:p>
          <a:p>
            <a:pPr marL="12700" marR="1698625">
              <a:lnSpc>
                <a:spcPct val="114999"/>
              </a:lnSpc>
              <a:spcBef>
                <a:spcPts val="10"/>
              </a:spcBef>
            </a:pP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st</a:t>
            </a:r>
            <a:r>
              <a:rPr dirty="0" sz="1000" spc="-10">
                <a:latin typeface="Tahoma"/>
                <a:cs typeface="Tahoma"/>
              </a:rPr>
              <a:t>á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es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g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bl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b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q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é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é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50">
                <a:latin typeface="Tahoma"/>
                <a:cs typeface="Tahoma"/>
              </a:rPr>
              <a:t>fa</a:t>
            </a:r>
            <a:r>
              <a:rPr dirty="0" sz="1000" spc="-45">
                <a:latin typeface="Tahoma"/>
                <a:cs typeface="Tahoma"/>
              </a:rPr>
              <a:t>da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p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85">
                <a:latin typeface="Tahoma"/>
                <a:cs typeface="Tahoma"/>
              </a:rPr>
              <a:t> 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60">
                <a:latin typeface="Tahoma"/>
                <a:cs typeface="Tahoma"/>
              </a:rPr>
              <a:t>d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8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r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45">
                <a:latin typeface="Tahoma"/>
                <a:cs typeface="Tahoma"/>
              </a:rPr>
              <a:t>p</a:t>
            </a:r>
            <a:r>
              <a:rPr dirty="0" sz="1000" spc="-65">
                <a:latin typeface="Tahoma"/>
                <a:cs typeface="Tahoma"/>
              </a:rPr>
              <a:t>u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55">
                <a:latin typeface="Tahoma"/>
                <a:cs typeface="Tahoma"/>
              </a:rPr>
              <a:t>s</a:t>
            </a:r>
            <a:r>
              <a:rPr dirty="0" sz="1000" spc="-4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d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cu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d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cons</a:t>
            </a:r>
            <a:r>
              <a:rPr dirty="0" sz="1000" spc="-55">
                <a:latin typeface="Tahoma"/>
                <a:cs typeface="Tahoma"/>
              </a:rPr>
              <a:t>i</a:t>
            </a:r>
            <a:r>
              <a:rPr dirty="0" sz="1000" spc="-45">
                <a:latin typeface="Tahoma"/>
                <a:cs typeface="Tahoma"/>
              </a:rPr>
              <a:t>g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55">
                <a:latin typeface="Tahoma"/>
                <a:cs typeface="Tahoma"/>
              </a:rPr>
              <a:t>m</a:t>
            </a:r>
            <a:r>
              <a:rPr dirty="0" sz="1000" spc="-45">
                <a:latin typeface="Tahoma"/>
                <a:cs typeface="Tahoma"/>
              </a:rPr>
              <a:t>is</a:t>
            </a:r>
            <a:r>
              <a:rPr dirty="0" sz="1000" spc="-4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8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55">
                <a:latin typeface="Tahoma"/>
                <a:cs typeface="Tahoma"/>
              </a:rPr>
              <a:t>m</a:t>
            </a:r>
            <a:r>
              <a:rPr dirty="0" sz="1000" spc="-45">
                <a:latin typeface="Tahoma"/>
                <a:cs typeface="Tahoma"/>
              </a:rPr>
              <a:t>b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65">
                <a:latin typeface="Tahoma"/>
                <a:cs typeface="Tahoma"/>
              </a:rPr>
              <a:t>n</a:t>
            </a:r>
            <a:r>
              <a:rPr dirty="0" sz="1000" spc="-40">
                <a:latin typeface="Tahoma"/>
                <a:cs typeface="Tahoma"/>
              </a:rPr>
              <a:t>te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11"/>
              </a:spcBef>
            </a:pPr>
            <a:endParaRPr sz="1300"/>
          </a:p>
          <a:p>
            <a:pPr lvl="1" marL="375285" indent="-362585">
              <a:lnSpc>
                <a:spcPct val="100000"/>
              </a:lnSpc>
              <a:buFont typeface="Tahoma"/>
              <a:buAutoNum type="arabicPeriod" startAt="2"/>
              <a:tabLst>
                <a:tab pos="375920" algn="l"/>
              </a:tabLst>
            </a:pPr>
            <a:r>
              <a:rPr dirty="0" sz="1000" spc="-15" b="1">
                <a:latin typeface="Tahoma"/>
                <a:cs typeface="Tahoma"/>
              </a:rPr>
              <a:t>Tipo</a:t>
            </a:r>
            <a:r>
              <a:rPr dirty="0" sz="1000" spc="-5" b="1">
                <a:latin typeface="Tahoma"/>
                <a:cs typeface="Tahoma"/>
              </a:rPr>
              <a:t>s.</a:t>
            </a:r>
            <a:r>
              <a:rPr dirty="0" sz="1000" spc="20" b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(Polizzi)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)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xpr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114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Hi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drí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3970">
              <a:lnSpc>
                <a:spcPct val="100000"/>
              </a:lnSpc>
              <a:spcBef>
                <a:spcPts val="190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osté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1276985" algn="l"/>
                <a:tab pos="1818639" algn="l"/>
              </a:tabLst>
            </a:pPr>
            <a:r>
              <a:rPr dirty="0" sz="1000" spc="-5">
                <a:latin typeface="Tahoma"/>
                <a:cs typeface="Tahoma"/>
              </a:rPr>
              <a:t>b)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2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Com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15">
                <a:latin typeface="Tahoma"/>
                <a:cs typeface="Tahoma"/>
              </a:rPr>
              <a:t>Fo</a:t>
            </a:r>
            <a:r>
              <a:rPr dirty="0" sz="1000" spc="-5">
                <a:latin typeface="Tahoma"/>
                <a:cs typeface="Tahoma"/>
              </a:rPr>
              <a:t>bi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10">
                <a:latin typeface="Tahoma"/>
                <a:cs typeface="Tahoma"/>
              </a:rPr>
              <a:t>Ob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95"/>
              </a:spcBef>
            </a:pPr>
            <a:endParaRPr sz="1200"/>
          </a:p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2.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9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2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ATO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CIONA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5" b="1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207645">
              <a:lnSpc>
                <a:spcPct val="114999"/>
              </a:lnSpc>
              <a:spcBef>
                <a:spcPts val="15"/>
              </a:spcBef>
            </a:pP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osis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cons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dica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elati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odo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depe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á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5">
                <a:latin typeface="Tahoma"/>
                <a:cs typeface="Tahoma"/>
              </a:rPr>
              <a:t> 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alidad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ado.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50773"/>
            <a:ext cx="5777230" cy="4536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958850">
              <a:lnSpc>
                <a:spcPct val="100000"/>
              </a:lnSpc>
            </a:pPr>
            <a:r>
              <a:rPr dirty="0" sz="1200" spc="25" b="1">
                <a:latin typeface="Tahoma"/>
                <a:cs typeface="Tahoma"/>
              </a:rPr>
              <a:t>N</a:t>
            </a:r>
            <a:r>
              <a:rPr dirty="0" sz="1200" spc="40" b="1">
                <a:latin typeface="Tahoma"/>
                <a:cs typeface="Tahoma"/>
              </a:rPr>
              <a:t>E</a:t>
            </a:r>
            <a:r>
              <a:rPr dirty="0" sz="1200" spc="25" b="1">
                <a:latin typeface="Tahoma"/>
                <a:cs typeface="Tahoma"/>
              </a:rPr>
              <a:t>U</a:t>
            </a:r>
            <a:r>
              <a:rPr dirty="0" sz="1200" spc="35" b="1">
                <a:latin typeface="Tahoma"/>
                <a:cs typeface="Tahoma"/>
              </a:rPr>
              <a:t>R</a:t>
            </a:r>
            <a:r>
              <a:rPr dirty="0" sz="1200" spc="30" b="1">
                <a:latin typeface="Tahoma"/>
                <a:cs typeface="Tahoma"/>
              </a:rPr>
              <a:t>O</a:t>
            </a:r>
            <a:r>
              <a:rPr dirty="0" sz="1200" spc="40" b="1">
                <a:latin typeface="Tahoma"/>
                <a:cs typeface="Tahoma"/>
              </a:rPr>
              <a:t>SI</a:t>
            </a:r>
            <a:r>
              <a:rPr dirty="0" sz="1200" b="1">
                <a:latin typeface="Tahoma"/>
                <a:cs typeface="Tahoma"/>
              </a:rPr>
              <a:t>S</a:t>
            </a:r>
            <a:r>
              <a:rPr dirty="0" sz="1200" spc="70" b="1">
                <a:latin typeface="Tahoma"/>
                <a:cs typeface="Tahoma"/>
              </a:rPr>
              <a:t> </a:t>
            </a:r>
            <a:r>
              <a:rPr dirty="0" sz="1200" spc="50" b="1">
                <a:latin typeface="Tahoma"/>
                <a:cs typeface="Tahoma"/>
              </a:rPr>
              <a:t>P</a:t>
            </a:r>
            <a:r>
              <a:rPr dirty="0" sz="1200" spc="40" b="1">
                <a:latin typeface="Tahoma"/>
                <a:cs typeface="Tahoma"/>
              </a:rPr>
              <a:t>S</a:t>
            </a:r>
            <a:r>
              <a:rPr dirty="0" sz="1200" spc="30" b="1">
                <a:latin typeface="Tahoma"/>
                <a:cs typeface="Tahoma"/>
              </a:rPr>
              <a:t>I</a:t>
            </a:r>
            <a:r>
              <a:rPr dirty="0" sz="1200" spc="35" b="1">
                <a:latin typeface="Tahoma"/>
                <a:cs typeface="Tahoma"/>
              </a:rPr>
              <a:t>C</a:t>
            </a:r>
            <a:r>
              <a:rPr dirty="0" sz="1200" spc="45" b="1">
                <a:latin typeface="Tahoma"/>
                <a:cs typeface="Tahoma"/>
              </a:rPr>
              <a:t>O</a:t>
            </a:r>
            <a:r>
              <a:rPr dirty="0" sz="1200" spc="25" b="1">
                <a:latin typeface="Tahoma"/>
                <a:cs typeface="Tahoma"/>
              </a:rPr>
              <a:t>A</a:t>
            </a:r>
            <a:r>
              <a:rPr dirty="0" sz="1200" spc="30" b="1">
                <a:latin typeface="Tahoma"/>
                <a:cs typeface="Tahoma"/>
              </a:rPr>
              <a:t>ST</a:t>
            </a:r>
            <a:r>
              <a:rPr dirty="0" sz="1200" spc="40" b="1">
                <a:latin typeface="Tahoma"/>
                <a:cs typeface="Tahoma"/>
              </a:rPr>
              <a:t>E</a:t>
            </a:r>
            <a:r>
              <a:rPr dirty="0" sz="1200" spc="30" b="1">
                <a:latin typeface="Tahoma"/>
                <a:cs typeface="Tahoma"/>
              </a:rPr>
              <a:t>N</a:t>
            </a:r>
            <a:r>
              <a:rPr dirty="0" sz="1200" spc="30" b="1">
                <a:latin typeface="Tahoma"/>
                <a:cs typeface="Tahoma"/>
              </a:rPr>
              <a:t>I</a:t>
            </a:r>
            <a:r>
              <a:rPr dirty="0" sz="1200" spc="45" b="1">
                <a:latin typeface="Tahoma"/>
                <a:cs typeface="Tahoma"/>
              </a:rPr>
              <a:t>C</a:t>
            </a:r>
            <a:r>
              <a:rPr dirty="0" sz="1200" spc="-10" b="1">
                <a:latin typeface="Tahoma"/>
                <a:cs typeface="Tahoma"/>
              </a:rPr>
              <a:t>A</a:t>
            </a:r>
            <a:r>
              <a:rPr dirty="0" sz="1200" spc="70" b="1">
                <a:latin typeface="Tahoma"/>
                <a:cs typeface="Tahoma"/>
              </a:rPr>
              <a:t> </a:t>
            </a:r>
            <a:r>
              <a:rPr dirty="0" sz="1200" b="1">
                <a:latin typeface="Tahoma"/>
                <a:cs typeface="Tahoma"/>
              </a:rPr>
              <a:t>E</a:t>
            </a:r>
            <a:r>
              <a:rPr dirty="0" sz="1200" spc="80" b="1">
                <a:latin typeface="Tahoma"/>
                <a:cs typeface="Tahoma"/>
              </a:rPr>
              <a:t> </a:t>
            </a:r>
            <a:r>
              <a:rPr dirty="0" sz="1200" spc="40" b="1">
                <a:latin typeface="Tahoma"/>
                <a:cs typeface="Tahoma"/>
              </a:rPr>
              <a:t>H</a:t>
            </a:r>
            <a:r>
              <a:rPr dirty="0" sz="1200" spc="30" b="1">
                <a:latin typeface="Tahoma"/>
                <a:cs typeface="Tahoma"/>
              </a:rPr>
              <a:t>I</a:t>
            </a:r>
            <a:r>
              <a:rPr dirty="0" sz="1200" spc="35" b="1">
                <a:latin typeface="Tahoma"/>
                <a:cs typeface="Tahoma"/>
              </a:rPr>
              <a:t>P</a:t>
            </a:r>
            <a:r>
              <a:rPr dirty="0" sz="1200" spc="30" b="1">
                <a:latin typeface="Tahoma"/>
                <a:cs typeface="Tahoma"/>
              </a:rPr>
              <a:t>O</a:t>
            </a:r>
            <a:r>
              <a:rPr dirty="0" sz="1200" spc="45" b="1">
                <a:latin typeface="Tahoma"/>
                <a:cs typeface="Tahoma"/>
              </a:rPr>
              <a:t>C</a:t>
            </a:r>
            <a:r>
              <a:rPr dirty="0" sz="1200" spc="30" b="1">
                <a:latin typeface="Tahoma"/>
                <a:cs typeface="Tahoma"/>
              </a:rPr>
              <a:t>O</a:t>
            </a:r>
            <a:r>
              <a:rPr dirty="0" sz="1200" spc="20" b="1">
                <a:latin typeface="Tahoma"/>
                <a:cs typeface="Tahoma"/>
              </a:rPr>
              <a:t>N</a:t>
            </a:r>
            <a:r>
              <a:rPr dirty="0" sz="1200" spc="35" b="1">
                <a:latin typeface="Tahoma"/>
                <a:cs typeface="Tahoma"/>
              </a:rPr>
              <a:t>DR</a:t>
            </a:r>
            <a:r>
              <a:rPr dirty="0" sz="1200" spc="40" b="1">
                <a:latin typeface="Tahoma"/>
                <a:cs typeface="Tahoma"/>
              </a:rPr>
              <a:t>I</a:t>
            </a:r>
            <a:r>
              <a:rPr dirty="0" sz="1200" spc="15" b="1">
                <a:latin typeface="Tahoma"/>
                <a:cs typeface="Tahoma"/>
              </a:rPr>
              <a:t>A</a:t>
            </a:r>
            <a:r>
              <a:rPr dirty="0" sz="1200" spc="45" b="1">
                <a:latin typeface="Tahoma"/>
                <a:cs typeface="Tahoma"/>
              </a:rPr>
              <a:t>C</a:t>
            </a:r>
            <a:r>
              <a:rPr dirty="0" sz="1200" spc="-10" b="1">
                <a:latin typeface="Tahoma"/>
                <a:cs typeface="Tahoma"/>
              </a:rPr>
              <a:t>A</a:t>
            </a:r>
            <a:endParaRPr sz="12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39"/>
              </a:spcBef>
            </a:pPr>
            <a:endParaRPr sz="1300"/>
          </a:p>
          <a:p>
            <a:pPr marL="195580" indent="-182880">
              <a:lnSpc>
                <a:spcPct val="100000"/>
              </a:lnSpc>
              <a:buFont typeface="Tahoma"/>
              <a:buAutoNum type="arabicPeriod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TI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NTOM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OLOG</a:t>
            </a:r>
            <a:r>
              <a:rPr dirty="0" sz="1000" spc="-10" b="1">
                <a:latin typeface="Tahoma"/>
                <a:cs typeface="Tahoma"/>
              </a:rPr>
              <a:t>ÍA.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100"/>
              </a:lnSpc>
              <a:spcBef>
                <a:spcPts val="3"/>
              </a:spcBef>
              <a:buFont typeface="Tahoma"/>
              <a:buAutoNum type="arabicPeriod"/>
            </a:pPr>
            <a:endParaRPr sz="1100"/>
          </a:p>
          <a:p>
            <a:pPr lvl="1" marL="12700" marR="2902585">
              <a:lnSpc>
                <a:spcPct val="115999"/>
              </a:lnSpc>
              <a:buFont typeface="Tahoma"/>
              <a:buAutoNum type="arabicPeriod"/>
              <a:tabLst>
                <a:tab pos="375920" algn="l"/>
              </a:tabLst>
            </a:pPr>
            <a:r>
              <a:rPr dirty="0" sz="1000" spc="-10" b="1">
                <a:latin typeface="Tahoma"/>
                <a:cs typeface="Tahoma"/>
              </a:rPr>
              <a:t>N.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Psicas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5" b="1">
                <a:latin typeface="Tahoma"/>
                <a:cs typeface="Tahoma"/>
              </a:rPr>
              <a:t>é</a:t>
            </a:r>
            <a:r>
              <a:rPr dirty="0" sz="1000" spc="-10" b="1">
                <a:latin typeface="Tahoma"/>
                <a:cs typeface="Tahoma"/>
              </a:rPr>
              <a:t>nic</a:t>
            </a:r>
            <a:r>
              <a:rPr dirty="0" sz="1000" spc="-5" b="1">
                <a:latin typeface="Tahoma"/>
                <a:cs typeface="Tahoma"/>
              </a:rPr>
              <a:t>a.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30" b="1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tado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cró</a:t>
            </a:r>
            <a:r>
              <a:rPr dirty="0" sz="1000" spc="-15" b="1">
                <a:latin typeface="Tahoma"/>
                <a:cs typeface="Tahoma"/>
              </a:rPr>
              <a:t>n</a:t>
            </a:r>
            <a:r>
              <a:rPr dirty="0" sz="1000" spc="-5" b="1">
                <a:latin typeface="Tahoma"/>
                <a:cs typeface="Tahoma"/>
              </a:rPr>
              <a:t>ic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C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ado,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ialme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ñ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2700" marR="1858010">
              <a:lnSpc>
                <a:spcPct val="114999"/>
              </a:lnSpc>
              <a:spcBef>
                <a:spcPts val="15"/>
              </a:spcBef>
            </a:pPr>
            <a:r>
              <a:rPr dirty="0" sz="1000" spc="-10">
                <a:latin typeface="Tahoma"/>
                <a:cs typeface="Tahoma"/>
              </a:rPr>
              <a:t>Sensaci</a:t>
            </a:r>
            <a:r>
              <a:rPr dirty="0" sz="1000" spc="-5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poder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ro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osas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0">
                <a:latin typeface="Tahoma"/>
                <a:cs typeface="Tahoma"/>
              </a:rPr>
              <a:t>us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tía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l.</a:t>
            </a:r>
            <a:endParaRPr sz="1000">
              <a:latin typeface="Tahoma"/>
              <a:cs typeface="Tahoma"/>
            </a:endParaRPr>
          </a:p>
          <a:p>
            <a:pPr marL="12700" marR="3519804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Fal</a:t>
            </a:r>
            <a:r>
              <a:rPr dirty="0" sz="100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apetito,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adelga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to.</a:t>
            </a:r>
            <a:r>
              <a:rPr dirty="0" sz="1000" spc="-5">
                <a:latin typeface="Tahoma"/>
                <a:cs typeface="Tahoma"/>
              </a:rPr>
              <a:t> Autole</a:t>
            </a:r>
            <a:r>
              <a:rPr dirty="0" sz="1000" spc="-10">
                <a:latin typeface="Tahoma"/>
                <a:cs typeface="Tahoma"/>
              </a:rPr>
              <a:t>sion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"S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tirse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imaginaria</a:t>
            </a:r>
            <a:r>
              <a:rPr dirty="0" sz="1000" spc="-10">
                <a:latin typeface="Tahoma"/>
                <a:cs typeface="Tahoma"/>
              </a:rPr>
              <a:t>s"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lvl="1" marL="375285" indent="-362585">
              <a:lnSpc>
                <a:spcPct val="100000"/>
              </a:lnSpc>
              <a:spcBef>
                <a:spcPts val="190"/>
              </a:spcBef>
              <a:buFont typeface="Tahoma"/>
              <a:buAutoNum type="arabicPeriod" startAt="2"/>
              <a:tabLst>
                <a:tab pos="375920" algn="l"/>
              </a:tabLst>
            </a:pPr>
            <a:r>
              <a:rPr dirty="0" sz="1000" spc="-10" b="1">
                <a:latin typeface="Tahoma"/>
                <a:cs typeface="Tahoma"/>
              </a:rPr>
              <a:t>N.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H</a:t>
            </a:r>
            <a:r>
              <a:rPr dirty="0" sz="1000" spc="-5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po</a:t>
            </a:r>
            <a:r>
              <a:rPr dirty="0" sz="1000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5" b="1">
                <a:latin typeface="Tahoma"/>
                <a:cs typeface="Tahoma"/>
              </a:rPr>
              <a:t>ríaca.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ct val="114999"/>
              </a:lnSpc>
              <a:spcBef>
                <a:spcPts val="15"/>
              </a:spcBef>
            </a:pP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tá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rio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10">
                <a:latin typeface="Tahoma"/>
                <a:cs typeface="Tahoma"/>
              </a:rPr>
              <a:t>domen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illas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("</a:t>
            </a:r>
            <a:r>
              <a:rPr dirty="0" sz="1000" spc="-20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ip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ab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o;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dro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ostill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s).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</a:t>
            </a:r>
            <a:r>
              <a:rPr dirty="0" sz="1000" spc="-5">
                <a:latin typeface="Tahoma"/>
                <a:cs typeface="Tahoma"/>
              </a:rPr>
              <a:t>b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tale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ambi</a:t>
            </a:r>
            <a:r>
              <a:rPr dirty="0" sz="1000" spc="0">
                <a:latin typeface="Tahoma"/>
                <a:cs typeface="Tahoma"/>
              </a:rPr>
              <a:t>é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ú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piel.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2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lvl="1" marL="375285" indent="-362585">
              <a:lnSpc>
                <a:spcPct val="100000"/>
              </a:lnSpc>
              <a:buFont typeface="Tahoma"/>
              <a:buAutoNum type="arabicPeriod" startAt="3"/>
              <a:tabLst>
                <a:tab pos="375920" algn="l"/>
              </a:tabLst>
            </a:pPr>
            <a:r>
              <a:rPr dirty="0" sz="1000" spc="-10" b="1">
                <a:latin typeface="Tahoma"/>
                <a:cs typeface="Tahoma"/>
              </a:rPr>
              <a:t>Sín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5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mas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g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-15" b="1">
                <a:latin typeface="Tahoma"/>
                <a:cs typeface="Tahoma"/>
              </a:rPr>
              <a:t>ne</a:t>
            </a:r>
            <a:r>
              <a:rPr dirty="0" sz="1000" spc="-5" b="1">
                <a:latin typeface="Tahoma"/>
                <a:cs typeface="Tahoma"/>
              </a:rPr>
              <a:t>ral.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5">
                <a:latin typeface="Tahoma"/>
                <a:cs typeface="Tahoma"/>
              </a:rPr>
              <a:t>Origen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psíqu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if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isiológ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 marR="1724660">
              <a:lnSpc>
                <a:spcPct val="114999"/>
              </a:lnSpc>
              <a:spcBef>
                <a:spcPts val="15"/>
              </a:spcBef>
            </a:pPr>
            <a:r>
              <a:rPr dirty="0" sz="1000" spc="-30">
                <a:latin typeface="Tahoma"/>
                <a:cs typeface="Tahoma"/>
              </a:rPr>
              <a:t>Ai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st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á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é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"e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á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f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25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"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p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z</a:t>
            </a:r>
            <a:r>
              <a:rPr dirty="0" sz="1000" spc="-25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Irritable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table,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of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á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ilm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rígi</a:t>
            </a:r>
            <a:r>
              <a:rPr dirty="0" sz="1000" spc="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iso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rios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omida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1838960">
              <a:lnSpc>
                <a:spcPct val="115999"/>
              </a:lnSpc>
            </a:pPr>
            <a:r>
              <a:rPr dirty="0" sz="1000" spc="-35">
                <a:latin typeface="Tahoma"/>
                <a:cs typeface="Tahoma"/>
              </a:rPr>
              <a:t>B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sti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í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lt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tid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25">
                <a:latin typeface="Tahoma"/>
                <a:cs typeface="Tahoma"/>
              </a:rPr>
              <a:t>q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le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lt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Vi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con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atis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5">
                <a:latin typeface="Tahoma"/>
                <a:cs typeface="Tahoma"/>
              </a:rPr>
              <a:t>Apatía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l: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"so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depe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tima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alora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demá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5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50">
                <a:latin typeface="Tahoma"/>
                <a:cs typeface="Tahoma"/>
              </a:rPr>
              <a:t>H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45">
                <a:latin typeface="Tahoma"/>
                <a:cs typeface="Tahoma"/>
              </a:rPr>
              <a:t>p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45">
                <a:latin typeface="Tahoma"/>
                <a:cs typeface="Tahoma"/>
              </a:rPr>
              <a:t>r</a:t>
            </a:r>
            <a:r>
              <a:rPr dirty="0" sz="1000" spc="-55">
                <a:latin typeface="Tahoma"/>
                <a:cs typeface="Tahoma"/>
              </a:rPr>
              <a:t>í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c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8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r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f</a:t>
            </a:r>
            <a:r>
              <a:rPr dirty="0" sz="1000" spc="-50">
                <a:latin typeface="Tahoma"/>
                <a:cs typeface="Tahoma"/>
              </a:rPr>
              <a:t>u</a:t>
            </a:r>
            <a:r>
              <a:rPr dirty="0" sz="1000" spc="-60">
                <a:latin typeface="Tahoma"/>
                <a:cs typeface="Tahoma"/>
              </a:rPr>
              <a:t>g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5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8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50">
                <a:latin typeface="Tahoma"/>
                <a:cs typeface="Tahoma"/>
              </a:rPr>
              <a:t>f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55">
                <a:latin typeface="Tahoma"/>
                <a:cs typeface="Tahoma"/>
              </a:rPr>
              <a:t>r</a:t>
            </a:r>
            <a:r>
              <a:rPr dirty="0" sz="1000" spc="-45">
                <a:latin typeface="Tahoma"/>
                <a:cs typeface="Tahoma"/>
              </a:rPr>
              <a:t>m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60">
                <a:latin typeface="Tahoma"/>
                <a:cs typeface="Tahoma"/>
              </a:rPr>
              <a:t>d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4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m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55">
                <a:latin typeface="Tahoma"/>
                <a:cs typeface="Tahoma"/>
              </a:rPr>
              <a:t>a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4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75">
                <a:latin typeface="Tahoma"/>
                <a:cs typeface="Tahoma"/>
              </a:rPr>
              <a:t> </a:t>
            </a:r>
            <a:r>
              <a:rPr dirty="0" sz="1000" spc="-6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60">
                <a:latin typeface="Tahoma"/>
                <a:cs typeface="Tahoma"/>
              </a:rPr>
              <a:t>d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f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55">
                <a:latin typeface="Tahoma"/>
                <a:cs typeface="Tahoma"/>
              </a:rPr>
              <a:t>s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703833"/>
            <a:ext cx="5280025" cy="2454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5580" indent="-182880">
              <a:lnSpc>
                <a:spcPct val="100000"/>
              </a:lnSpc>
              <a:buFont typeface="Tahoma"/>
              <a:buAutoNum type="arabicPeriod" startAt="2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ÓG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5" b="1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2700" marR="563245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-10">
                <a:latin typeface="Tahoma"/>
                <a:cs typeface="Tahoma"/>
              </a:rPr>
              <a:t>rl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tá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deb</a:t>
            </a:r>
            <a:r>
              <a:rPr dirty="0" sz="1000">
                <a:latin typeface="Tahoma"/>
                <a:cs typeface="Tahoma"/>
              </a:rPr>
              <a:t>aj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pos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us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equilibrada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tima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sí.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5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3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0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REV</a:t>
            </a:r>
            <a:r>
              <a:rPr dirty="0" sz="100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NTIVA.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pia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rio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ial</a:t>
            </a:r>
            <a:r>
              <a:rPr dirty="0" sz="1000" spc="0">
                <a:latin typeface="Tahoma"/>
                <a:cs typeface="Tahoma"/>
              </a:rPr>
              <a:t>is</a:t>
            </a:r>
            <a:r>
              <a:rPr dirty="0" sz="1000" spc="-5">
                <a:latin typeface="Tahoma"/>
                <a:cs typeface="Tahoma"/>
              </a:rPr>
              <a:t>tas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mismo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mpo: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ogo,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médi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siólog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ts val="1390"/>
              </a:lnSpc>
              <a:spcBef>
                <a:spcPts val="65"/>
              </a:spcBef>
            </a:pPr>
            <a:r>
              <a:rPr dirty="0" sz="1000" spc="-5">
                <a:latin typeface="Tahoma"/>
                <a:cs typeface="Tahoma"/>
              </a:rPr>
              <a:t>Valora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rquí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alores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</a:t>
            </a:r>
            <a:r>
              <a:rPr dirty="0" sz="1000" spc="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ortamie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tos.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rg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nsi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sc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deporte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2700" marR="1732280">
              <a:lnSpc>
                <a:spcPts val="1380"/>
              </a:lnSpc>
              <a:spcBef>
                <a:spcPts val="10"/>
              </a:spcBef>
            </a:pP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xig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bleme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posible.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000" spc="-5">
                <a:latin typeface="Tahoma"/>
                <a:cs typeface="Tahoma"/>
              </a:rPr>
              <a:t>Valora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tima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él.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2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4"/>
              <a:tabLst>
                <a:tab pos="195580" algn="l"/>
              </a:tabLst>
            </a:pP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2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ATO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CIONA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5" b="1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con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elati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depe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50773"/>
            <a:ext cx="3883025" cy="673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1189">
              <a:lnSpc>
                <a:spcPct val="100000"/>
              </a:lnSpc>
            </a:pPr>
            <a:r>
              <a:rPr dirty="0" sz="1200" spc="80" b="1">
                <a:latin typeface="Tahoma"/>
                <a:cs typeface="Tahoma"/>
              </a:rPr>
              <a:t>N</a:t>
            </a:r>
            <a:r>
              <a:rPr dirty="0" sz="1200" spc="100" b="1">
                <a:latin typeface="Tahoma"/>
                <a:cs typeface="Tahoma"/>
              </a:rPr>
              <a:t>E</a:t>
            </a:r>
            <a:r>
              <a:rPr dirty="0" sz="1200" spc="80" b="1">
                <a:latin typeface="Tahoma"/>
                <a:cs typeface="Tahoma"/>
              </a:rPr>
              <a:t>U</a:t>
            </a:r>
            <a:r>
              <a:rPr dirty="0" sz="1200" spc="95" b="1">
                <a:latin typeface="Tahoma"/>
                <a:cs typeface="Tahoma"/>
              </a:rPr>
              <a:t>R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spc="100" b="1">
                <a:latin typeface="Tahoma"/>
                <a:cs typeface="Tahoma"/>
              </a:rPr>
              <a:t>SI</a:t>
            </a:r>
            <a:r>
              <a:rPr dirty="0" sz="1200" b="1">
                <a:latin typeface="Tahoma"/>
                <a:cs typeface="Tahoma"/>
              </a:rPr>
              <a:t>S </a:t>
            </a:r>
            <a:r>
              <a:rPr dirty="0" sz="1200" spc="-160" b="1">
                <a:latin typeface="Tahoma"/>
                <a:cs typeface="Tahoma"/>
              </a:rPr>
              <a:t> </a:t>
            </a:r>
            <a:r>
              <a:rPr dirty="0" sz="1200" spc="95" b="1">
                <a:latin typeface="Tahoma"/>
                <a:cs typeface="Tahoma"/>
              </a:rPr>
              <a:t>D</a:t>
            </a:r>
            <a:r>
              <a:rPr dirty="0" sz="1200" spc="100" b="1">
                <a:latin typeface="Tahoma"/>
                <a:cs typeface="Tahoma"/>
              </a:rPr>
              <a:t>E</a:t>
            </a:r>
            <a:r>
              <a:rPr dirty="0" sz="1200" spc="95" b="1">
                <a:latin typeface="Tahoma"/>
                <a:cs typeface="Tahoma"/>
              </a:rPr>
              <a:t>PR</a:t>
            </a:r>
            <a:r>
              <a:rPr dirty="0" sz="1200" b="1">
                <a:latin typeface="Tahoma"/>
                <a:cs typeface="Tahoma"/>
              </a:rPr>
              <a:t>E</a:t>
            </a:r>
            <a:r>
              <a:rPr dirty="0" sz="1200" spc="-240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S</a:t>
            </a:r>
            <a:r>
              <a:rPr dirty="0" sz="1200" spc="100" b="1">
                <a:latin typeface="Tahoma"/>
                <a:cs typeface="Tahoma"/>
              </a:rPr>
              <a:t>I</a:t>
            </a:r>
            <a:r>
              <a:rPr dirty="0" sz="1200" spc="90" b="1">
                <a:latin typeface="Tahoma"/>
                <a:cs typeface="Tahoma"/>
              </a:rPr>
              <a:t>V</a:t>
            </a:r>
            <a:r>
              <a:rPr dirty="0" sz="1200" spc="-10" b="1">
                <a:latin typeface="Tahoma"/>
                <a:cs typeface="Tahoma"/>
              </a:rPr>
              <a:t>A</a:t>
            </a:r>
            <a:endParaRPr sz="12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7"/>
              </a:spcBef>
            </a:pPr>
            <a:endParaRPr sz="1200"/>
          </a:p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9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TI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NTOM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OLOG</a:t>
            </a:r>
            <a:r>
              <a:rPr dirty="0" sz="1000" spc="-10" b="1">
                <a:latin typeface="Tahoma"/>
                <a:cs typeface="Tahoma"/>
              </a:rPr>
              <a:t>ÍA.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  <a:tabLst>
                <a:tab pos="1457325" algn="l"/>
              </a:tabLst>
            </a:pP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mo.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tá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empre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imado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1014729"/>
            <a:ext cx="3279775" cy="12439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tit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Sensaci</a:t>
            </a:r>
            <a:r>
              <a:rPr dirty="0" sz="1000" spc="-5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lpa;</a:t>
            </a:r>
            <a:endParaRPr sz="1000">
              <a:latin typeface="Tahoma"/>
              <a:cs typeface="Tahoma"/>
            </a:endParaRPr>
          </a:p>
          <a:p>
            <a:pPr marL="12700" marR="1295400">
              <a:lnSpc>
                <a:spcPts val="1390"/>
              </a:lnSpc>
              <a:spcBef>
                <a:spcPts val="70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nrí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amá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nsu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5">
                <a:latin typeface="Tahoma"/>
                <a:cs typeface="Tahoma"/>
              </a:rPr>
              <a:t> Cróni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imado;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000" spc="-10">
                <a:latin typeface="Tahoma"/>
                <a:cs typeface="Tahoma"/>
              </a:rPr>
              <a:t>"L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probado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4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;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0">
                <a:latin typeface="Tahoma"/>
                <a:cs typeface="Tahoma"/>
              </a:rPr>
              <a:t>us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;</a:t>
            </a:r>
            <a:endParaRPr sz="1000">
              <a:latin typeface="Tahoma"/>
              <a:cs typeface="Tahoma"/>
            </a:endParaRPr>
          </a:p>
          <a:p>
            <a:pPr marL="13970">
              <a:lnSpc>
                <a:spcPct val="100000"/>
              </a:lnSpc>
              <a:spcBef>
                <a:spcPts val="190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xist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peligro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(Sí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ótic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s).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02048" y="1215897"/>
            <a:ext cx="2769235" cy="6908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logra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org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te;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ts val="1390"/>
              </a:lnSpc>
              <a:spcBef>
                <a:spcPts val="70"/>
              </a:spcBef>
            </a:pP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retira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morir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ez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miedo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te;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000" spc="-10">
                <a:latin typeface="Tahoma"/>
                <a:cs typeface="Tahoma"/>
              </a:rPr>
              <a:t>¿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qué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debo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te?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764" y="2397632"/>
            <a:ext cx="5681980" cy="264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1.1.</a:t>
            </a:r>
            <a:r>
              <a:rPr dirty="0" sz="1000" spc="-5" b="1">
                <a:latin typeface="Tahoma"/>
                <a:cs typeface="Tahoma"/>
              </a:rPr>
              <a:t>  </a:t>
            </a:r>
            <a:r>
              <a:rPr dirty="0" sz="1000" spc="8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om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5" b="1">
                <a:latin typeface="Tahoma"/>
                <a:cs typeface="Tahoma"/>
              </a:rPr>
              <a:t>izac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ón</a:t>
            </a:r>
            <a:r>
              <a:rPr dirty="0" sz="1000" spc="-5" b="1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5">
                <a:latin typeface="Tahoma"/>
                <a:cs typeface="Tahoma"/>
              </a:rPr>
              <a:t>Pie</a:t>
            </a:r>
            <a:r>
              <a:rPr dirty="0" sz="1000" spc="-10">
                <a:latin typeface="Tahoma"/>
                <a:cs typeface="Tahoma"/>
              </a:rPr>
              <a:t>rd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apetito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ñ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adill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 marR="2427605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Sie</a:t>
            </a:r>
            <a:r>
              <a:rPr dirty="0" sz="1000" spc="-10">
                <a:latin typeface="Tahoma"/>
                <a:cs typeface="Tahoma"/>
              </a:rPr>
              <a:t>mpre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ris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má</a:t>
            </a:r>
            <a:r>
              <a:rPr dirty="0" sz="1000" spc="-10">
                <a:latin typeface="Tahoma"/>
                <a:cs typeface="Tahoma"/>
              </a:rPr>
              <a:t>s.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Mome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iste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libe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rior.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Ob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nsi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so.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100"/>
              </a:lnSpc>
              <a:spcBef>
                <a:spcPts val="66"/>
              </a:spcBef>
            </a:pPr>
            <a:endParaRPr sz="11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2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ÓG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5" b="1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2700" marR="311785">
              <a:lnSpc>
                <a:spcPct val="114999"/>
              </a:lnSpc>
              <a:spcBef>
                <a:spcPts val="10"/>
              </a:spcBef>
            </a:pP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rl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tom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idade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rva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rg</a:t>
            </a:r>
            <a:r>
              <a:rPr dirty="0" sz="1000" spc="-5">
                <a:latin typeface="Tahoma"/>
                <a:cs typeface="Tahoma"/>
              </a:rPr>
              <a:t>é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Anim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sión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100"/>
              </a:lnSpc>
              <a:spcBef>
                <a:spcPts val="63"/>
              </a:spcBef>
            </a:pPr>
            <a:endParaRPr sz="11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3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0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REV</a:t>
            </a:r>
            <a:r>
              <a:rPr dirty="0" sz="100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NTIVA.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orar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rod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rl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ade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nsion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spir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100"/>
              </a:lnSpc>
              <a:spcBef>
                <a:spcPts val="63"/>
              </a:spcBef>
            </a:pPr>
            <a:endParaRPr sz="11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4"/>
              <a:tabLst>
                <a:tab pos="195580" algn="l"/>
              </a:tabLst>
            </a:pP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spc="-15" b="1">
                <a:latin typeface="Tahoma"/>
                <a:cs typeface="Tahoma"/>
              </a:rPr>
              <a:t>IC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ATO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CIONA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5" b="1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di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V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25">
                <a:latin typeface="Tahoma"/>
                <a:cs typeface="Tahoma"/>
              </a:rPr>
              <a:t>f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p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id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v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50773"/>
            <a:ext cx="4817110" cy="4606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14525">
              <a:lnSpc>
                <a:spcPct val="100000"/>
              </a:lnSpc>
            </a:pPr>
            <a:r>
              <a:rPr dirty="0" sz="1200" spc="80" b="1">
                <a:latin typeface="Tahoma"/>
                <a:cs typeface="Tahoma"/>
              </a:rPr>
              <a:t>N</a:t>
            </a:r>
            <a:r>
              <a:rPr dirty="0" sz="1200" spc="100" b="1">
                <a:latin typeface="Tahoma"/>
                <a:cs typeface="Tahoma"/>
              </a:rPr>
              <a:t>E</a:t>
            </a:r>
            <a:r>
              <a:rPr dirty="0" sz="1200" spc="80" b="1">
                <a:latin typeface="Tahoma"/>
                <a:cs typeface="Tahoma"/>
              </a:rPr>
              <a:t>U</a:t>
            </a:r>
            <a:r>
              <a:rPr dirty="0" sz="1200" spc="95" b="1">
                <a:latin typeface="Tahoma"/>
                <a:cs typeface="Tahoma"/>
              </a:rPr>
              <a:t>R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spc="100" b="1">
                <a:latin typeface="Tahoma"/>
                <a:cs typeface="Tahoma"/>
              </a:rPr>
              <a:t>SI</a:t>
            </a:r>
            <a:r>
              <a:rPr dirty="0" sz="1200" b="1">
                <a:latin typeface="Tahoma"/>
                <a:cs typeface="Tahoma"/>
              </a:rPr>
              <a:t>S </a:t>
            </a:r>
            <a:r>
              <a:rPr dirty="0" sz="1200" spc="-150" b="1">
                <a:latin typeface="Tahoma"/>
                <a:cs typeface="Tahoma"/>
              </a:rPr>
              <a:t> </a:t>
            </a:r>
            <a:r>
              <a:rPr dirty="0" sz="1200" spc="100" b="1">
                <a:latin typeface="Tahoma"/>
                <a:cs typeface="Tahoma"/>
              </a:rPr>
              <a:t>HI</a:t>
            </a:r>
            <a:r>
              <a:rPr dirty="0" sz="1200" spc="90" b="1">
                <a:latin typeface="Tahoma"/>
                <a:cs typeface="Tahoma"/>
              </a:rPr>
              <a:t>ST</a:t>
            </a:r>
            <a:r>
              <a:rPr dirty="0" sz="1200" b="1">
                <a:latin typeface="Tahoma"/>
                <a:cs typeface="Tahoma"/>
              </a:rPr>
              <a:t>E</a:t>
            </a:r>
            <a:r>
              <a:rPr dirty="0" sz="1200" spc="-240" b="1">
                <a:latin typeface="Tahoma"/>
                <a:cs typeface="Tahoma"/>
              </a:rPr>
              <a:t> </a:t>
            </a:r>
            <a:r>
              <a:rPr dirty="0" sz="1200" spc="95" b="1">
                <a:latin typeface="Tahoma"/>
                <a:cs typeface="Tahoma"/>
              </a:rPr>
              <a:t>R</a:t>
            </a:r>
            <a:r>
              <a:rPr dirty="0" sz="1200" spc="90" b="1">
                <a:latin typeface="Tahoma"/>
                <a:cs typeface="Tahoma"/>
              </a:rPr>
              <a:t>I</a:t>
            </a:r>
            <a:r>
              <a:rPr dirty="0" sz="1200" b="1">
                <a:latin typeface="Tahoma"/>
                <a:cs typeface="Tahoma"/>
              </a:rPr>
              <a:t>C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-10" b="1">
                <a:latin typeface="Tahoma"/>
                <a:cs typeface="Tahoma"/>
              </a:rPr>
              <a:t>A</a:t>
            </a:r>
            <a:endParaRPr sz="1200">
              <a:latin typeface="Tahoma"/>
              <a:cs typeface="Tahoma"/>
            </a:endParaRPr>
          </a:p>
          <a:p>
            <a:pPr>
              <a:lnSpc>
                <a:spcPts val="1600"/>
              </a:lnSpc>
              <a:spcBef>
                <a:spcPts val="15"/>
              </a:spcBef>
            </a:pPr>
            <a:endParaRPr sz="1600"/>
          </a:p>
          <a:p>
            <a:pPr marL="195580" indent="-182880">
              <a:lnSpc>
                <a:spcPct val="100000"/>
              </a:lnSpc>
              <a:buFont typeface="Tahoma"/>
              <a:buAutoNum type="arabicPeriod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TI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NTOM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OLOG</a:t>
            </a:r>
            <a:r>
              <a:rPr dirty="0" sz="1000" spc="-10" b="1">
                <a:latin typeface="Tahoma"/>
                <a:cs typeface="Tahoma"/>
              </a:rPr>
              <a:t>ÍA.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33"/>
              </a:spcBef>
              <a:buFont typeface="Tahoma"/>
              <a:buAutoNum type="arabicPeriod"/>
            </a:pPr>
            <a:endParaRPr sz="550"/>
          </a:p>
          <a:p>
            <a:pPr>
              <a:lnSpc>
                <a:spcPts val="1000"/>
              </a:lnSpc>
              <a:buFont typeface="Tahoma"/>
              <a:buAutoNum type="arabicPeriod"/>
            </a:pPr>
            <a:endParaRPr sz="1000"/>
          </a:p>
          <a:p>
            <a:pPr lvl="1" marL="375285" indent="-362585">
              <a:lnSpc>
                <a:spcPct val="100000"/>
              </a:lnSpc>
              <a:buFont typeface="Tahoma"/>
              <a:buAutoNum type="arabicPeriod"/>
              <a:tabLst>
                <a:tab pos="375920" algn="l"/>
              </a:tabLst>
            </a:pPr>
            <a:r>
              <a:rPr dirty="0" sz="1000" spc="-15" b="1">
                <a:latin typeface="Tahoma"/>
                <a:cs typeface="Tahoma"/>
              </a:rPr>
              <a:t>Tipo</a:t>
            </a:r>
            <a:r>
              <a:rPr dirty="0" sz="1000" spc="-5" b="1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67640" indent="-154940">
              <a:lnSpc>
                <a:spcPct val="100000"/>
              </a:lnSpc>
              <a:spcBef>
                <a:spcPts val="180"/>
              </a:spcBef>
              <a:buFont typeface="Tahoma"/>
              <a:buAutoNum type="alphaLcParenR"/>
              <a:tabLst>
                <a:tab pos="168275" algn="l"/>
              </a:tabLst>
            </a:pP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Con</a:t>
            </a:r>
            <a:r>
              <a:rPr dirty="0" sz="1000" spc="-15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rsi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som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sic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ógica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tor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70815" indent="-158115">
              <a:lnSpc>
                <a:spcPct val="100000"/>
              </a:lnSpc>
              <a:spcBef>
                <a:spcPts val="195"/>
              </a:spcBef>
              <a:buFont typeface="Tahoma"/>
              <a:buAutoNum type="alphaLcParenR"/>
              <a:tabLst>
                <a:tab pos="171450" algn="l"/>
              </a:tabLst>
            </a:pP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iso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no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it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092835" marR="1563370">
              <a:lnSpc>
                <a:spcPct val="114999"/>
              </a:lnSpc>
              <a:spcBef>
                <a:spcPts val="10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ple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quién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es.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ebilitamie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ológ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092835">
              <a:lnSpc>
                <a:spcPct val="100000"/>
              </a:lnSpc>
              <a:spcBef>
                <a:spcPts val="190"/>
              </a:spcBef>
            </a:pPr>
            <a:r>
              <a:rPr dirty="0" sz="1000" spc="-5">
                <a:latin typeface="Tahoma"/>
                <a:cs typeface="Tahoma"/>
              </a:rPr>
              <a:t>Vi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ot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otro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2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1.2.</a:t>
            </a:r>
            <a:r>
              <a:rPr dirty="0" sz="1000" spc="-5" b="1">
                <a:latin typeface="Tahoma"/>
                <a:cs typeface="Tahoma"/>
              </a:rPr>
              <a:t>  </a:t>
            </a:r>
            <a:r>
              <a:rPr dirty="0" sz="1000" spc="8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Sín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5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mas.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000" spc="-15">
                <a:latin typeface="Tahoma"/>
                <a:cs typeface="Tahoma"/>
              </a:rPr>
              <a:t>¿H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edita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éti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a?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rís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adole</a:t>
            </a:r>
            <a:r>
              <a:rPr dirty="0" sz="1000" spc="-10">
                <a:latin typeface="Tahoma"/>
                <a:cs typeface="Tahoma"/>
              </a:rPr>
              <a:t>sc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endParaRPr sz="1000">
              <a:latin typeface="Tahoma"/>
              <a:cs typeface="Tahoma"/>
            </a:endParaRPr>
          </a:p>
          <a:p>
            <a:pPr algn="just" marL="12700" marR="995044">
              <a:lnSpc>
                <a:spcPts val="1390"/>
              </a:lnSpc>
              <a:spcBef>
                <a:spcPts val="65"/>
              </a:spcBef>
            </a:pP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gia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d"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tiliza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egoísta</a:t>
            </a:r>
            <a:r>
              <a:rPr dirty="0" sz="1000" spc="-10">
                <a:latin typeface="Tahoma"/>
                <a:cs typeface="Tahoma"/>
              </a:rPr>
              <a:t>s.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60">
                <a:latin typeface="Tahoma"/>
                <a:cs typeface="Tahoma"/>
              </a:rPr>
              <a:t>M</a:t>
            </a:r>
            <a:r>
              <a:rPr dirty="0" sz="1000" spc="-55">
                <a:latin typeface="Tahoma"/>
                <a:cs typeface="Tahoma"/>
              </a:rPr>
              <a:t>a</a:t>
            </a:r>
            <a:r>
              <a:rPr dirty="0" sz="1000" spc="-65">
                <a:latin typeface="Tahoma"/>
                <a:cs typeface="Tahoma"/>
              </a:rPr>
              <a:t>n</a:t>
            </a:r>
            <a:r>
              <a:rPr dirty="0" sz="1000" spc="-55">
                <a:latin typeface="Tahoma"/>
                <a:cs typeface="Tahoma"/>
              </a:rPr>
              <a:t>i</a:t>
            </a:r>
            <a:r>
              <a:rPr dirty="0" sz="1000" spc="-60">
                <a:latin typeface="Tahoma"/>
                <a:cs typeface="Tahoma"/>
              </a:rPr>
              <a:t>f</a:t>
            </a:r>
            <a:r>
              <a:rPr dirty="0" sz="1000" spc="-55">
                <a:latin typeface="Tahoma"/>
                <a:cs typeface="Tahoma"/>
              </a:rPr>
              <a:t>e</a:t>
            </a:r>
            <a:r>
              <a:rPr dirty="0" sz="1000" spc="-55">
                <a:latin typeface="Tahoma"/>
                <a:cs typeface="Tahoma"/>
              </a:rPr>
              <a:t>st</a:t>
            </a:r>
            <a:r>
              <a:rPr dirty="0" sz="1000" spc="-55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c</a:t>
            </a:r>
            <a:r>
              <a:rPr dirty="0" sz="1000" spc="-55">
                <a:latin typeface="Tahoma"/>
                <a:cs typeface="Tahoma"/>
              </a:rPr>
              <a:t>io</a:t>
            </a:r>
            <a:r>
              <a:rPr dirty="0" sz="1000" spc="-65">
                <a:latin typeface="Tahoma"/>
                <a:cs typeface="Tahoma"/>
              </a:rPr>
              <a:t>n</a:t>
            </a:r>
            <a:r>
              <a:rPr dirty="0" sz="1000" spc="-5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65">
                <a:latin typeface="Tahoma"/>
                <a:cs typeface="Tahoma"/>
              </a:rPr>
              <a:t>h</a:t>
            </a:r>
            <a:r>
              <a:rPr dirty="0" sz="1000" spc="-55">
                <a:latin typeface="Tahoma"/>
                <a:cs typeface="Tahoma"/>
              </a:rPr>
              <a:t>ist</a:t>
            </a:r>
            <a:r>
              <a:rPr dirty="0" sz="1000" spc="-55">
                <a:latin typeface="Tahoma"/>
                <a:cs typeface="Tahoma"/>
              </a:rPr>
              <a:t>é</a:t>
            </a:r>
            <a:r>
              <a:rPr dirty="0" sz="1000" spc="-55">
                <a:latin typeface="Tahoma"/>
                <a:cs typeface="Tahoma"/>
              </a:rPr>
              <a:t>ri</a:t>
            </a:r>
            <a:r>
              <a:rPr dirty="0" sz="1000" spc="-60">
                <a:latin typeface="Tahoma"/>
                <a:cs typeface="Tahoma"/>
              </a:rPr>
              <a:t>c</a:t>
            </a:r>
            <a:r>
              <a:rPr dirty="0" sz="1000" spc="-55">
                <a:latin typeface="Tahoma"/>
                <a:cs typeface="Tahoma"/>
              </a:rPr>
              <a:t>a</a:t>
            </a:r>
            <a:r>
              <a:rPr dirty="0" sz="1000" spc="-5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65">
                <a:latin typeface="Tahoma"/>
                <a:cs typeface="Tahoma"/>
              </a:rPr>
              <a:t>cuan</a:t>
            </a:r>
            <a:r>
              <a:rPr dirty="0" sz="1000" spc="-6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5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55">
                <a:latin typeface="Tahoma"/>
                <a:cs typeface="Tahoma"/>
              </a:rPr>
              <a:t>s</a:t>
            </a:r>
            <a:r>
              <a:rPr dirty="0" sz="1000" spc="-60">
                <a:latin typeface="Tahoma"/>
                <a:cs typeface="Tahoma"/>
              </a:rPr>
              <a:t>uj</a:t>
            </a:r>
            <a:r>
              <a:rPr dirty="0" sz="1000" spc="-55">
                <a:latin typeface="Tahoma"/>
                <a:cs typeface="Tahoma"/>
              </a:rPr>
              <a:t>e</a:t>
            </a:r>
            <a:r>
              <a:rPr dirty="0" sz="1000" spc="-5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5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60">
                <a:latin typeface="Tahoma"/>
                <a:cs typeface="Tahoma"/>
              </a:rPr>
              <a:t>d</a:t>
            </a:r>
            <a:r>
              <a:rPr dirty="0" sz="1000" spc="-55">
                <a:latin typeface="Tahoma"/>
                <a:cs typeface="Tahoma"/>
              </a:rPr>
              <a:t>é</a:t>
            </a:r>
            <a:r>
              <a:rPr dirty="0" sz="1000" spc="-60">
                <a:latin typeface="Tahoma"/>
                <a:cs typeface="Tahoma"/>
              </a:rPr>
              <a:t>b</a:t>
            </a:r>
            <a:r>
              <a:rPr dirty="0" sz="1000" spc="-65">
                <a:latin typeface="Tahoma"/>
                <a:cs typeface="Tahoma"/>
              </a:rPr>
              <a:t>i</a:t>
            </a:r>
            <a:r>
              <a:rPr dirty="0" sz="1000" spc="-5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55">
                <a:latin typeface="Tahoma"/>
                <a:cs typeface="Tahoma"/>
              </a:rPr>
              <a:t>a</a:t>
            </a:r>
            <a:r>
              <a:rPr dirty="0" sz="1000" spc="-5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60">
                <a:latin typeface="Tahoma"/>
                <a:cs typeface="Tahoma"/>
              </a:rPr>
              <a:t>o</a:t>
            </a:r>
            <a:r>
              <a:rPr dirty="0" sz="1000" spc="-70">
                <a:latin typeface="Tahoma"/>
                <a:cs typeface="Tahoma"/>
              </a:rPr>
              <a:t>b</a:t>
            </a:r>
            <a:r>
              <a:rPr dirty="0" sz="1000" spc="-55">
                <a:latin typeface="Tahoma"/>
                <a:cs typeface="Tahoma"/>
              </a:rPr>
              <a:t>ti</a:t>
            </a:r>
            <a:r>
              <a:rPr dirty="0" sz="1000" spc="-70">
                <a:latin typeface="Tahoma"/>
                <a:cs typeface="Tahoma"/>
              </a:rPr>
              <a:t>e</a:t>
            </a:r>
            <a:r>
              <a:rPr dirty="0" sz="1000" spc="-6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95">
                <a:latin typeface="Tahoma"/>
                <a:cs typeface="Tahoma"/>
              </a:rPr>
              <a:t> </a:t>
            </a:r>
            <a:r>
              <a:rPr dirty="0" sz="1000" spc="-55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0">
                <a:latin typeface="Tahoma"/>
                <a:cs typeface="Tahoma"/>
              </a:rPr>
              <a:t> </a:t>
            </a:r>
            <a:r>
              <a:rPr dirty="0" sz="1000" spc="-60">
                <a:latin typeface="Tahoma"/>
                <a:cs typeface="Tahoma"/>
              </a:rPr>
              <a:t>d</a:t>
            </a:r>
            <a:r>
              <a:rPr dirty="0" sz="1000" spc="-55">
                <a:latin typeface="Tahoma"/>
                <a:cs typeface="Tahoma"/>
              </a:rPr>
              <a:t>e</a:t>
            </a:r>
            <a:r>
              <a:rPr dirty="0" sz="1000" spc="-55">
                <a:latin typeface="Tahoma"/>
                <a:cs typeface="Tahoma"/>
              </a:rPr>
              <a:t>s</a:t>
            </a:r>
            <a:r>
              <a:rPr dirty="0" sz="1000" spc="-55">
                <a:latin typeface="Tahoma"/>
                <a:cs typeface="Tahoma"/>
              </a:rPr>
              <a:t>ea</a:t>
            </a:r>
            <a:r>
              <a:rPr dirty="0" sz="1000" spc="-60">
                <a:latin typeface="Tahoma"/>
                <a:cs typeface="Tahoma"/>
              </a:rPr>
              <a:t>do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ade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legítimas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00" spc="-5">
                <a:latin typeface="Tahoma"/>
                <a:cs typeface="Tahoma"/>
              </a:rPr>
              <a:t>Emotividad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ormal,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epta,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eprime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teme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endParaRPr sz="1000">
              <a:latin typeface="Tahoma"/>
              <a:cs typeface="Tahoma"/>
            </a:endParaRPr>
          </a:p>
          <a:p>
            <a:pPr marL="12700" marR="1121410">
              <a:lnSpc>
                <a:spcPct val="115500"/>
              </a:lnSpc>
              <a:spcBef>
                <a:spcPts val="5"/>
              </a:spcBef>
            </a:pP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epote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ean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ati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R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cl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0">
                <a:latin typeface="Tahoma"/>
                <a:cs typeface="Tahoma"/>
              </a:rPr>
              <a:t>t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ió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l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45">
                <a:latin typeface="Tahoma"/>
                <a:cs typeface="Tahoma"/>
              </a:rPr>
              <a:t>em</a:t>
            </a:r>
            <a:r>
              <a:rPr dirty="0" sz="1000" spc="-30">
                <a:latin typeface="Tahoma"/>
                <a:cs typeface="Tahoma"/>
              </a:rPr>
              <a:t>á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x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g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m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te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45">
                <a:latin typeface="Tahoma"/>
                <a:cs typeface="Tahoma"/>
              </a:rPr>
              <a:t>r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50">
                <a:latin typeface="Tahoma"/>
                <a:cs typeface="Tahoma"/>
              </a:rPr>
              <a:t>"</a:t>
            </a:r>
            <a:r>
              <a:rPr dirty="0" sz="1000" spc="-30">
                <a:latin typeface="Tahoma"/>
                <a:cs typeface="Tahoma"/>
              </a:rPr>
              <a:t>es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35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Bus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x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alidad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glob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ital.</a:t>
            </a:r>
            <a:endParaRPr sz="1000">
              <a:latin typeface="Tahoma"/>
              <a:cs typeface="Tahoma"/>
            </a:endParaRPr>
          </a:p>
          <a:p>
            <a:pPr marL="12700" marR="1995805">
              <a:lnSpc>
                <a:spcPct val="115599"/>
              </a:lnSpc>
              <a:spcBef>
                <a:spcPts val="5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abe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0">
                <a:latin typeface="Tahoma"/>
                <a:cs typeface="Tahoma"/>
              </a:rPr>
              <a:t>id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agr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siv</a:t>
            </a:r>
            <a:r>
              <a:rPr dirty="0" sz="1000" spc="-10">
                <a:latin typeface="Tahoma"/>
                <a:cs typeface="Tahoma"/>
              </a:rPr>
              <a:t>ame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r>
              <a:rPr dirty="0" sz="1000" spc="-5">
                <a:latin typeface="Tahoma"/>
                <a:cs typeface="Tahoma"/>
              </a:rPr>
              <a:t> I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du</a:t>
            </a:r>
            <a:r>
              <a:rPr dirty="0" sz="100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amistad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10">
                <a:latin typeface="Tahoma"/>
                <a:cs typeface="Tahoma"/>
              </a:rPr>
              <a:t> Come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poco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mu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 marL="12700" marR="2618740">
              <a:lnSpc>
                <a:spcPct val="115999"/>
              </a:lnSpc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dis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tir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ni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dia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él.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lme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703833"/>
            <a:ext cx="5502275" cy="38646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1.3.</a:t>
            </a:r>
            <a:r>
              <a:rPr dirty="0" sz="1000" spc="-5" b="1">
                <a:latin typeface="Tahoma"/>
                <a:cs typeface="Tahoma"/>
              </a:rPr>
              <a:t>  </a:t>
            </a:r>
            <a:r>
              <a:rPr dirty="0" sz="1000" spc="80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Di</a:t>
            </a:r>
            <a:r>
              <a:rPr dirty="0" sz="1000" spc="-5" b="1">
                <a:latin typeface="Tahoma"/>
                <a:cs typeface="Tahoma"/>
              </a:rPr>
              <a:t>a</a:t>
            </a:r>
            <a:r>
              <a:rPr dirty="0" sz="1000" spc="-10" b="1">
                <a:latin typeface="Tahoma"/>
                <a:cs typeface="Tahoma"/>
              </a:rPr>
              <a:t>gnosis.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5">
                <a:latin typeface="Tahoma"/>
                <a:cs typeface="Tahoma"/>
              </a:rPr>
              <a:t>pid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se</a:t>
            </a:r>
            <a:r>
              <a:rPr dirty="0" sz="1000" spc="-5">
                <a:latin typeface="Tahoma"/>
                <a:cs typeface="Tahoma"/>
              </a:rPr>
              <a:t>ría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irre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abilid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alidad,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mom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5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2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ÓG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5" b="1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ct val="114999"/>
              </a:lnSpc>
              <a:spcBef>
                <a:spcPts val="10"/>
              </a:spcBef>
            </a:pP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ñ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0">
                <a:latin typeface="Tahoma"/>
                <a:cs typeface="Tahoma"/>
              </a:rPr>
              <a:t>rr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gu</a:t>
            </a:r>
            <a:r>
              <a:rPr dirty="0" sz="100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rl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ade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il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cre</a:t>
            </a:r>
            <a:r>
              <a:rPr dirty="0" sz="1000" spc="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d.</a:t>
            </a:r>
            <a:endParaRPr sz="1000">
              <a:latin typeface="Tahoma"/>
              <a:cs typeface="Tahoma"/>
            </a:endParaRPr>
          </a:p>
          <a:p>
            <a:pPr marL="469265" marR="2999740" indent="-457200">
              <a:lnSpc>
                <a:spcPct val="115500"/>
              </a:lnSpc>
              <a:spcBef>
                <a:spcPts val="5"/>
              </a:spcBef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ideal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rí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o:</a:t>
            </a:r>
            <a:r>
              <a:rPr dirty="0" sz="1000" spc="-10">
                <a:latin typeface="Tahoma"/>
                <a:cs typeface="Tahoma"/>
              </a:rPr>
              <a:t> Eme</a:t>
            </a:r>
            <a:r>
              <a:rPr dirty="0" sz="1000" spc="-10">
                <a:latin typeface="Tahoma"/>
                <a:cs typeface="Tahoma"/>
              </a:rPr>
              <a:t>rg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ado.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endParaRPr sz="1000">
              <a:latin typeface="Tahoma"/>
              <a:cs typeface="Tahoma"/>
            </a:endParaRPr>
          </a:p>
          <a:p>
            <a:pPr marL="469265">
              <a:lnSpc>
                <a:spcPct val="100000"/>
              </a:lnSpc>
              <a:spcBef>
                <a:spcPts val="190"/>
              </a:spcBef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ebe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5">
                <a:latin typeface="Tahoma"/>
                <a:cs typeface="Tahoma"/>
              </a:rPr>
              <a:t>labor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ta.</a:t>
            </a:r>
            <a:endParaRPr sz="1000">
              <a:latin typeface="Tahoma"/>
              <a:cs typeface="Tahoma"/>
            </a:endParaRPr>
          </a:p>
          <a:p>
            <a:pPr marL="469265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Con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nsi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5">
                <a:latin typeface="Tahoma"/>
                <a:cs typeface="Tahoma"/>
              </a:rPr>
              <a:t>ltados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posit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1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3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0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REV</a:t>
            </a:r>
            <a:r>
              <a:rPr dirty="0" sz="100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NTIVA.</a:t>
            </a:r>
            <a:endParaRPr sz="1000">
              <a:latin typeface="Tahoma"/>
              <a:cs typeface="Tahoma"/>
            </a:endParaRPr>
          </a:p>
          <a:p>
            <a:pPr marL="12700" marR="2639695">
              <a:lnSpc>
                <a:spcPct val="114999"/>
              </a:lnSpc>
              <a:spcBef>
                <a:spcPts val="10"/>
              </a:spcBef>
            </a:pP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di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ur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adul</a:t>
            </a:r>
            <a:r>
              <a:rPr dirty="0" sz="1000" spc="1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Modi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má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ormal.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000" spc="-5">
                <a:latin typeface="Tahoma"/>
                <a:cs typeface="Tahoma"/>
              </a:rPr>
              <a:t>Cuidado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6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prime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ñ</a:t>
            </a:r>
            <a:r>
              <a:rPr dirty="0" sz="1000" spc="-5">
                <a:latin typeface="Tahoma"/>
                <a:cs typeface="Tahoma"/>
              </a:rPr>
              <a:t>os:</a:t>
            </a:r>
            <a:endParaRPr sz="1000">
              <a:latin typeface="Tahoma"/>
              <a:cs typeface="Tahoma"/>
            </a:endParaRPr>
          </a:p>
          <a:p>
            <a:pPr marL="469265" marR="572135">
              <a:lnSpc>
                <a:spcPct val="114999"/>
              </a:lnSpc>
              <a:spcBef>
                <a:spcPts val="10"/>
              </a:spcBef>
            </a:pPr>
            <a:r>
              <a:rPr dirty="0" sz="1000" spc="-45">
                <a:latin typeface="Tahoma"/>
                <a:cs typeface="Tahoma"/>
              </a:rPr>
              <a:t>R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4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mp</a:t>
            </a:r>
            <a:r>
              <a:rPr dirty="0" sz="1000" spc="-45">
                <a:latin typeface="Tahoma"/>
                <a:cs typeface="Tahoma"/>
              </a:rPr>
              <a:t>or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f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45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ió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sex</a:t>
            </a:r>
            <a:r>
              <a:rPr dirty="0" sz="1000" spc="-50">
                <a:latin typeface="Tahoma"/>
                <a:cs typeface="Tahoma"/>
              </a:rPr>
              <a:t>u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gl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b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li</a:t>
            </a:r>
            <a:r>
              <a:rPr dirty="0" sz="1000" spc="-45">
                <a:latin typeface="Tahoma"/>
                <a:cs typeface="Tahoma"/>
              </a:rPr>
              <a:t>da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só</a:t>
            </a:r>
            <a:r>
              <a:rPr dirty="0" sz="100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ital.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p</a:t>
            </a:r>
            <a:r>
              <a:rPr dirty="0" sz="1000" spc="-30">
                <a:latin typeface="Tahoma"/>
                <a:cs typeface="Tahoma"/>
              </a:rPr>
              <a:t>os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ti</a:t>
            </a:r>
            <a:r>
              <a:rPr dirty="0" sz="1000" spc="-45">
                <a:latin typeface="Tahoma"/>
                <a:cs typeface="Tahoma"/>
              </a:rPr>
              <a:t>v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me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40">
                <a:latin typeface="Tahoma"/>
                <a:cs typeface="Tahoma"/>
              </a:rPr>
              <a:t>t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er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es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33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4"/>
              <a:tabLst>
                <a:tab pos="195580" algn="l"/>
              </a:tabLst>
            </a:pP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2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ATO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CIONA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5" b="1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elati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50773"/>
            <a:ext cx="3701415" cy="4781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484505">
              <a:lnSpc>
                <a:spcPct val="100000"/>
              </a:lnSpc>
            </a:pPr>
            <a:r>
              <a:rPr dirty="0" sz="1200" spc="90" b="1">
                <a:latin typeface="Tahoma"/>
                <a:cs typeface="Tahoma"/>
              </a:rPr>
              <a:t>FO</a:t>
            </a:r>
            <a:r>
              <a:rPr dirty="0" sz="1200" spc="95" b="1">
                <a:latin typeface="Tahoma"/>
                <a:cs typeface="Tahoma"/>
              </a:rPr>
              <a:t>B</a:t>
            </a:r>
            <a:r>
              <a:rPr dirty="0" sz="1200" spc="100" b="1">
                <a:latin typeface="Tahoma"/>
                <a:cs typeface="Tahoma"/>
              </a:rPr>
              <a:t>I</a:t>
            </a:r>
            <a:r>
              <a:rPr dirty="0" sz="1200" spc="90" b="1">
                <a:latin typeface="Tahoma"/>
                <a:cs typeface="Tahoma"/>
              </a:rPr>
              <a:t>A</a:t>
            </a:r>
            <a:r>
              <a:rPr dirty="0" sz="1200" b="1">
                <a:latin typeface="Tahoma"/>
                <a:cs typeface="Tahoma"/>
              </a:rPr>
              <a:t>S</a:t>
            </a:r>
            <a:endParaRPr sz="12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39"/>
              </a:spcBef>
            </a:pPr>
            <a:endParaRPr sz="1300"/>
          </a:p>
          <a:p>
            <a:pPr marL="195580" indent="-182880">
              <a:lnSpc>
                <a:spcPct val="100000"/>
              </a:lnSpc>
              <a:buFont typeface="Tahoma"/>
              <a:buAutoNum type="arabicPeriod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TI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NTOM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OLOG</a:t>
            </a:r>
            <a:r>
              <a:rPr dirty="0" sz="1000" spc="-10" b="1">
                <a:latin typeface="Tahoma"/>
                <a:cs typeface="Tahoma"/>
              </a:rPr>
              <a:t>ÍA.</a:t>
            </a:r>
            <a:endParaRPr sz="1000">
              <a:latin typeface="Tahoma"/>
              <a:cs typeface="Tahoma"/>
            </a:endParaRPr>
          </a:p>
          <a:p>
            <a:pPr marL="12700" marR="10160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10">
                <a:latin typeface="Tahoma"/>
                <a:cs typeface="Tahoma"/>
              </a:rPr>
              <a:t>Miedo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irra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Sa</a:t>
            </a:r>
            <a:r>
              <a:rPr dirty="0" sz="1000" spc="-10">
                <a:latin typeface="Tahoma"/>
                <a:cs typeface="Tahoma"/>
              </a:rPr>
              <a:t>be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xist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mot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pero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miedo.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Freud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mot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"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urosi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gu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tia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Compuls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idad: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mpu</a:t>
            </a:r>
            <a:r>
              <a:rPr dirty="0" sz="1000" spc="-15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ado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2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libre.</a:t>
            </a:r>
            <a:endParaRPr sz="1000">
              <a:latin typeface="Tahoma"/>
              <a:cs typeface="Tahoma"/>
            </a:endParaRPr>
          </a:p>
          <a:p>
            <a:pPr marL="12700" marR="319405">
              <a:lnSpc>
                <a:spcPct val="115999"/>
              </a:lnSpc>
            </a:pP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egurida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emigo"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uj</a:t>
            </a:r>
            <a:r>
              <a:rPr dirty="0" sz="1000" spc="-5">
                <a:latin typeface="Tahoma"/>
                <a:cs typeface="Tahoma"/>
              </a:rPr>
              <a:t>eto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débil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vu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ble:</a:t>
            </a:r>
            <a:endParaRPr sz="1000">
              <a:latin typeface="Tahoma"/>
              <a:cs typeface="Tahoma"/>
            </a:endParaRPr>
          </a:p>
          <a:p>
            <a:pPr marL="13970">
              <a:lnSpc>
                <a:spcPct val="100000"/>
              </a:lnSpc>
              <a:spcBef>
                <a:spcPts val="180"/>
              </a:spcBef>
            </a:pP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0">
                <a:latin typeface="Tahoma"/>
                <a:cs typeface="Tahoma"/>
              </a:rPr>
              <a:t>urid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</a:t>
            </a:r>
            <a:r>
              <a:rPr dirty="0" sz="1000" spc="-10">
                <a:latin typeface="Tahoma"/>
                <a:cs typeface="Tahoma"/>
              </a:rPr>
              <a:t>sc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397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Cuando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ru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ur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uró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sient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nsi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95"/>
              </a:spcBef>
            </a:pPr>
            <a:endParaRPr sz="1200"/>
          </a:p>
          <a:p>
            <a:pPr lvl="1" marL="375285" indent="-362585">
              <a:lnSpc>
                <a:spcPct val="100000"/>
              </a:lnSpc>
              <a:buFont typeface="Tahoma"/>
              <a:buAutoNum type="arabicPeriod"/>
              <a:tabLst>
                <a:tab pos="375920" algn="l"/>
              </a:tabLst>
            </a:pPr>
            <a:r>
              <a:rPr dirty="0" sz="1000" spc="-15" b="1">
                <a:latin typeface="Tahoma"/>
                <a:cs typeface="Tahoma"/>
              </a:rPr>
              <a:t>Tipo</a:t>
            </a:r>
            <a:r>
              <a:rPr dirty="0" sz="1000" spc="-5" b="1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67640" indent="-154940">
              <a:lnSpc>
                <a:spcPct val="100000"/>
              </a:lnSpc>
              <a:spcBef>
                <a:spcPts val="195"/>
              </a:spcBef>
              <a:buFont typeface="Tahoma"/>
              <a:buAutoNum type="alphaLcParenR"/>
              <a:tabLst>
                <a:tab pos="168275" algn="l"/>
              </a:tabLst>
            </a:pPr>
            <a:r>
              <a:rPr dirty="0" sz="1000" spc="-10">
                <a:latin typeface="Tahoma"/>
                <a:cs typeface="Tahoma"/>
              </a:rPr>
              <a:t>Agor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obia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miedo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abie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70815" indent="-158115">
              <a:lnSpc>
                <a:spcPct val="100000"/>
              </a:lnSpc>
              <a:spcBef>
                <a:spcPts val="180"/>
              </a:spcBef>
              <a:buFont typeface="Tahoma"/>
              <a:buAutoNum type="alphaLcParenR"/>
              <a:tabLst>
                <a:tab pos="171450" algn="l"/>
              </a:tabLst>
            </a:pPr>
            <a:r>
              <a:rPr dirty="0" sz="1000" spc="-5">
                <a:latin typeface="Tahoma"/>
                <a:cs typeface="Tahoma"/>
              </a:rPr>
              <a:t>Cla</a:t>
            </a:r>
            <a:r>
              <a:rPr dirty="0" sz="1000" spc="-10">
                <a:latin typeface="Tahoma"/>
                <a:cs typeface="Tahoma"/>
              </a:rPr>
              <a:t>us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rof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bia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miedo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dos.</a:t>
            </a:r>
            <a:endParaRPr sz="1000">
              <a:latin typeface="Tahoma"/>
              <a:cs typeface="Tahoma"/>
            </a:endParaRPr>
          </a:p>
          <a:p>
            <a:pPr marL="158115" indent="-145415">
              <a:lnSpc>
                <a:spcPct val="100000"/>
              </a:lnSpc>
              <a:spcBef>
                <a:spcPts val="190"/>
              </a:spcBef>
              <a:buFont typeface="Tahoma"/>
              <a:buAutoNum type="alphaLcParenR"/>
              <a:tabLst>
                <a:tab pos="158750" algn="l"/>
              </a:tabLst>
            </a:pPr>
            <a:r>
              <a:rPr dirty="0" sz="1000" spc="-10">
                <a:latin typeface="Tahoma"/>
                <a:cs typeface="Tahoma"/>
              </a:rPr>
              <a:t>Zo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obia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miedo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imale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70815" indent="-158115">
              <a:lnSpc>
                <a:spcPct val="100000"/>
              </a:lnSpc>
              <a:spcBef>
                <a:spcPts val="190"/>
              </a:spcBef>
              <a:buFont typeface="Tahoma"/>
              <a:buAutoNum type="alphaLcParenR"/>
              <a:tabLst>
                <a:tab pos="171450" algn="l"/>
              </a:tabLst>
            </a:pPr>
            <a:r>
              <a:rPr dirty="0" sz="1000" spc="-10">
                <a:latin typeface="Tahoma"/>
                <a:cs typeface="Tahoma"/>
              </a:rPr>
              <a:t>Fitof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miedo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67640" indent="-154940">
              <a:lnSpc>
                <a:spcPct val="100000"/>
              </a:lnSpc>
              <a:spcBef>
                <a:spcPts val="180"/>
              </a:spcBef>
              <a:buFont typeface="Tahoma"/>
              <a:buAutoNum type="alphaLcParenR"/>
              <a:tabLst>
                <a:tab pos="168275" algn="l"/>
              </a:tabLst>
            </a:pP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po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obia</a:t>
            </a:r>
            <a:r>
              <a:rPr dirty="0" sz="1000" spc="5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miedo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 marL="128270" indent="-115570">
              <a:lnSpc>
                <a:spcPct val="100000"/>
              </a:lnSpc>
              <a:spcBef>
                <a:spcPts val="190"/>
              </a:spcBef>
              <a:buFont typeface="Tahoma"/>
              <a:buAutoNum type="alphaLcParenR"/>
              <a:tabLst>
                <a:tab pos="128905" algn="l"/>
              </a:tabLst>
            </a:pPr>
            <a:r>
              <a:rPr dirty="0" sz="1000" spc="-35">
                <a:latin typeface="Tahoma"/>
                <a:cs typeface="Tahoma"/>
              </a:rPr>
              <a:t>P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f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b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g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50">
                <a:latin typeface="Tahoma"/>
                <a:cs typeface="Tahoma"/>
              </a:rPr>
              <a:t>f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r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x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4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35">
                <a:latin typeface="Tahoma"/>
                <a:cs typeface="Tahoma"/>
              </a:rPr>
              <a:t>g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70815" indent="-158115">
              <a:lnSpc>
                <a:spcPct val="100000"/>
              </a:lnSpc>
              <a:spcBef>
                <a:spcPts val="195"/>
              </a:spcBef>
              <a:buFont typeface="Tahoma"/>
              <a:buAutoNum type="alphaLcParenR"/>
              <a:tabLst>
                <a:tab pos="171450" algn="l"/>
              </a:tabLst>
            </a:pP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et</a:t>
            </a:r>
            <a:r>
              <a:rPr dirty="0" sz="1000" spc="-10">
                <a:latin typeface="Tahoma"/>
                <a:cs typeface="Tahoma"/>
              </a:rPr>
              <a:t>rof</a:t>
            </a:r>
            <a:r>
              <a:rPr dirty="0" sz="1000" spc="-5">
                <a:latin typeface="Tahoma"/>
                <a:cs typeface="Tahoma"/>
              </a:rPr>
              <a:t>obia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miedo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boriza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 spc="-5">
                <a:latin typeface="Tahoma"/>
                <a:cs typeface="Tahoma"/>
              </a:rPr>
              <a:t>e.</a:t>
            </a:r>
            <a:endParaRPr sz="1000">
              <a:latin typeface="Tahoma"/>
              <a:cs typeface="Tahoma"/>
            </a:endParaRPr>
          </a:p>
          <a:p>
            <a:pPr marL="170815" indent="-158115">
              <a:lnSpc>
                <a:spcPct val="100000"/>
              </a:lnSpc>
              <a:spcBef>
                <a:spcPts val="180"/>
              </a:spcBef>
              <a:buFont typeface="Tahoma"/>
              <a:buAutoNum type="alphaLcParenR"/>
              <a:tabLst>
                <a:tab pos="170815" algn="l"/>
              </a:tabLst>
            </a:pP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C.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alquier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obia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7"/>
              </a:spcBef>
            </a:pPr>
            <a:endParaRPr sz="13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2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ÓG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5" b="1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100"/>
              </a:lnSpc>
              <a:spcBef>
                <a:spcPts val="1"/>
              </a:spcBef>
              <a:buFont typeface="Tahoma"/>
              <a:buAutoNum type="arabicPeriod" startAt="2"/>
            </a:pPr>
            <a:endParaRPr sz="1100"/>
          </a:p>
          <a:p>
            <a:pPr marL="12700" marR="1245870">
              <a:lnSpc>
                <a:spcPct val="116199"/>
              </a:lnSpc>
            </a:pP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í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mas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(Be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ior).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lorar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(Fre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d).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96"/>
              </a:spcBef>
            </a:pPr>
            <a:endParaRPr sz="12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3"/>
              <a:tabLst>
                <a:tab pos="195580" algn="l"/>
              </a:tabLst>
            </a:pP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2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ATO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CIONA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5" b="1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elati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50773"/>
            <a:ext cx="5772150" cy="46945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200" spc="80" b="1">
                <a:latin typeface="Tahoma"/>
                <a:cs typeface="Tahoma"/>
              </a:rPr>
              <a:t>N</a:t>
            </a:r>
            <a:r>
              <a:rPr dirty="0" sz="1200" spc="100" b="1">
                <a:latin typeface="Tahoma"/>
                <a:cs typeface="Tahoma"/>
              </a:rPr>
              <a:t>E</a:t>
            </a:r>
            <a:r>
              <a:rPr dirty="0" sz="1200" spc="80" b="1">
                <a:latin typeface="Tahoma"/>
                <a:cs typeface="Tahoma"/>
              </a:rPr>
              <a:t>U</a:t>
            </a:r>
            <a:r>
              <a:rPr dirty="0" sz="1200" spc="95" b="1">
                <a:latin typeface="Tahoma"/>
                <a:cs typeface="Tahoma"/>
              </a:rPr>
              <a:t>R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spc="100" b="1">
                <a:latin typeface="Tahoma"/>
                <a:cs typeface="Tahoma"/>
              </a:rPr>
              <a:t>SI</a:t>
            </a:r>
            <a:r>
              <a:rPr dirty="0" sz="1200" b="1">
                <a:latin typeface="Tahoma"/>
                <a:cs typeface="Tahoma"/>
              </a:rPr>
              <a:t>S </a:t>
            </a:r>
            <a:r>
              <a:rPr dirty="0" sz="1200" spc="-160" b="1">
                <a:latin typeface="Tahoma"/>
                <a:cs typeface="Tahoma"/>
              </a:rPr>
              <a:t> </a:t>
            </a:r>
            <a:r>
              <a:rPr dirty="0" sz="1200" b="1">
                <a:latin typeface="Tahoma"/>
                <a:cs typeface="Tahoma"/>
              </a:rPr>
              <a:t>C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spc="100" b="1">
                <a:latin typeface="Tahoma"/>
                <a:cs typeface="Tahoma"/>
              </a:rPr>
              <a:t>M</a:t>
            </a:r>
            <a:r>
              <a:rPr dirty="0" sz="1200" b="1">
                <a:latin typeface="Tahoma"/>
                <a:cs typeface="Tahoma"/>
              </a:rPr>
              <a:t>P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80" b="1">
                <a:latin typeface="Tahoma"/>
                <a:cs typeface="Tahoma"/>
              </a:rPr>
              <a:t>U</a:t>
            </a:r>
            <a:r>
              <a:rPr dirty="0" sz="1200" spc="90" b="1">
                <a:latin typeface="Tahoma"/>
                <a:cs typeface="Tahoma"/>
              </a:rPr>
              <a:t>L</a:t>
            </a:r>
            <a:r>
              <a:rPr dirty="0" sz="1200" spc="100" b="1">
                <a:latin typeface="Tahoma"/>
                <a:cs typeface="Tahoma"/>
              </a:rPr>
              <a:t>SI</a:t>
            </a:r>
            <a:r>
              <a:rPr dirty="0" sz="1200" spc="75" b="1">
                <a:latin typeface="Tahoma"/>
                <a:cs typeface="Tahoma"/>
              </a:rPr>
              <a:t>V</a:t>
            </a:r>
            <a:r>
              <a:rPr dirty="0" sz="1200" b="1">
                <a:latin typeface="Tahoma"/>
                <a:cs typeface="Tahoma"/>
              </a:rPr>
              <a:t>O </a:t>
            </a:r>
            <a:r>
              <a:rPr dirty="0" sz="1200" spc="-140" b="1">
                <a:latin typeface="Tahoma"/>
                <a:cs typeface="Tahoma"/>
              </a:rPr>
              <a:t> </a:t>
            </a:r>
            <a:r>
              <a:rPr dirty="0" sz="1200" b="1">
                <a:latin typeface="Tahoma"/>
                <a:cs typeface="Tahoma"/>
              </a:rPr>
              <a:t>- </a:t>
            </a:r>
            <a:r>
              <a:rPr dirty="0" sz="1200" spc="-155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b="1">
                <a:latin typeface="Tahoma"/>
                <a:cs typeface="Tahoma"/>
              </a:rPr>
              <a:t>B</a:t>
            </a:r>
            <a:r>
              <a:rPr dirty="0" sz="1200" spc="-240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S</a:t>
            </a:r>
            <a:r>
              <a:rPr dirty="0" sz="1200" spc="100" b="1">
                <a:latin typeface="Tahoma"/>
                <a:cs typeface="Tahoma"/>
              </a:rPr>
              <a:t>ESI</a:t>
            </a:r>
            <a:r>
              <a:rPr dirty="0" sz="1200" spc="90" b="1">
                <a:latin typeface="Tahoma"/>
                <a:cs typeface="Tahoma"/>
              </a:rPr>
              <a:t>V</a:t>
            </a:r>
            <a:r>
              <a:rPr dirty="0" sz="1200" spc="-10" b="1">
                <a:latin typeface="Tahoma"/>
                <a:cs typeface="Tahoma"/>
              </a:rPr>
              <a:t>A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dirty="0" sz="1000" spc="-5" b="1">
                <a:latin typeface="Tahoma"/>
                <a:cs typeface="Tahoma"/>
              </a:rPr>
              <a:t>1.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9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TI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NTOM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OLOG</a:t>
            </a:r>
            <a:r>
              <a:rPr dirty="0" sz="1000" spc="-10" b="1">
                <a:latin typeface="Tahoma"/>
                <a:cs typeface="Tahoma"/>
              </a:rPr>
              <a:t>ÍA.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eto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ñ</a:t>
            </a:r>
            <a:r>
              <a:rPr dirty="0" sz="1000" spc="-5">
                <a:latin typeface="Tahoma"/>
                <a:cs typeface="Tahoma"/>
              </a:rPr>
              <a:t>ido,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br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el:</a:t>
            </a:r>
            <a:endParaRPr sz="1000">
              <a:latin typeface="Tahoma"/>
              <a:cs typeface="Tahoma"/>
            </a:endParaRPr>
          </a:p>
          <a:p>
            <a:pPr marL="167640" indent="-154940">
              <a:lnSpc>
                <a:spcPct val="100000"/>
              </a:lnSpc>
              <a:spcBef>
                <a:spcPts val="190"/>
              </a:spcBef>
              <a:buFont typeface="Tahoma"/>
              <a:buAutoNum type="alphaLcParenR"/>
              <a:tabLst>
                <a:tab pos="168275" algn="l"/>
              </a:tabLst>
            </a:pP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etal: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duda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ami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quiere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0">
                <a:latin typeface="Tahoma"/>
                <a:cs typeface="Tahoma"/>
              </a:rPr>
              <a:t>us</a:t>
            </a:r>
            <a:r>
              <a:rPr dirty="0" sz="1000" spc="-5">
                <a:latin typeface="Tahoma"/>
                <a:cs typeface="Tahoma"/>
              </a:rPr>
              <a:t>tia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70815" indent="-158115">
              <a:lnSpc>
                <a:spcPct val="100000"/>
              </a:lnSpc>
              <a:spcBef>
                <a:spcPts val="180"/>
              </a:spcBef>
              <a:buFont typeface="Tahoma"/>
              <a:buAutoNum type="alphaLcParenR"/>
              <a:tabLst>
                <a:tab pos="171450" algn="l"/>
              </a:tabLst>
            </a:pPr>
            <a:r>
              <a:rPr dirty="0" sz="1000" spc="-10">
                <a:latin typeface="Tahoma"/>
                <a:cs typeface="Tahoma"/>
              </a:rPr>
              <a:t>ope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o: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tit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tido;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epetiti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meti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loso,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bus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0">
                <a:latin typeface="Tahoma"/>
                <a:cs typeface="Tahoma"/>
              </a:rPr>
              <a:t>urid</a:t>
            </a:r>
            <a:r>
              <a:rPr dirty="0" sz="1000" spc="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d;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isi</a:t>
            </a:r>
            <a:r>
              <a:rPr dirty="0" sz="1000" spc="-5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endParaRPr sz="1000">
              <a:latin typeface="Tahoma"/>
              <a:cs typeface="Tahoma"/>
            </a:endParaRPr>
          </a:p>
          <a:p>
            <a:pPr marL="12700" marR="134620">
              <a:lnSpc>
                <a:spcPct val="115700"/>
              </a:lnSpc>
              <a:spcBef>
                <a:spcPts val="5"/>
              </a:spcBef>
            </a:pP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</a:t>
            </a:r>
            <a:r>
              <a:rPr dirty="0" sz="1000" spc="-10">
                <a:latin typeface="Tahoma"/>
                <a:cs typeface="Tahoma"/>
              </a:rPr>
              <a:t>age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detalle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im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orta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nsi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az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rud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rosid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d;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Miedo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5">
                <a:latin typeface="Tahoma"/>
                <a:cs typeface="Tahoma"/>
              </a:rPr>
              <a:t>lpable;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teme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rir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so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bús</a:t>
            </a:r>
            <a:r>
              <a:rPr dirty="0" sz="1000" spc="-5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sol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mágicas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(in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ia);</a:t>
            </a:r>
            <a:r>
              <a:rPr dirty="0" sz="1000" spc="-5">
                <a:latin typeface="Tahoma"/>
                <a:cs typeface="Tahoma"/>
              </a:rPr>
              <a:t> Automatismos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irra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impiden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ol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idida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0">
                <a:latin typeface="Tahoma"/>
                <a:cs typeface="Tahoma"/>
              </a:rPr>
              <a:t>ur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;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5">
                <a:latin typeface="Tahoma"/>
                <a:cs typeface="Tahoma"/>
              </a:rPr>
              <a:t>¿H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edita</a:t>
            </a:r>
            <a:r>
              <a:rPr dirty="0" sz="1000" spc="-10">
                <a:latin typeface="Tahoma"/>
                <a:cs typeface="Tahoma"/>
              </a:rPr>
              <a:t>rio</a:t>
            </a:r>
            <a:r>
              <a:rPr dirty="0" sz="1000" spc="-5">
                <a:latin typeface="Tahoma"/>
                <a:cs typeface="Tahoma"/>
              </a:rPr>
              <a:t>?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pero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ci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dispos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abido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o"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ro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2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3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1.1.</a:t>
            </a:r>
            <a:r>
              <a:rPr dirty="0" sz="1000" spc="-5" b="1">
                <a:latin typeface="Tahoma"/>
                <a:cs typeface="Tahoma"/>
              </a:rPr>
              <a:t>  </a:t>
            </a:r>
            <a:r>
              <a:rPr dirty="0" sz="1000" spc="80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Ex</a:t>
            </a:r>
            <a:r>
              <a:rPr dirty="0" sz="1000" spc="-20" b="1">
                <a:latin typeface="Tahoma"/>
                <a:cs typeface="Tahoma"/>
              </a:rPr>
              <a:t>p</a:t>
            </a:r>
            <a:r>
              <a:rPr dirty="0" sz="1000" spc="-5" b="1">
                <a:latin typeface="Tahoma"/>
                <a:cs typeface="Tahoma"/>
              </a:rPr>
              <a:t>licac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las</a:t>
            </a:r>
            <a:r>
              <a:rPr dirty="0" sz="1000" spc="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ca</a:t>
            </a:r>
            <a:r>
              <a:rPr dirty="0" sz="1000" spc="-5" b="1">
                <a:latin typeface="Tahoma"/>
                <a:cs typeface="Tahoma"/>
              </a:rPr>
              <a:t>u</a:t>
            </a:r>
            <a:r>
              <a:rPr dirty="0" sz="1000" spc="-5" b="1">
                <a:latin typeface="Tahoma"/>
                <a:cs typeface="Tahoma"/>
              </a:rPr>
              <a:t>sas.</a:t>
            </a:r>
            <a:endParaRPr sz="1000">
              <a:latin typeface="Tahoma"/>
              <a:cs typeface="Tahoma"/>
            </a:endParaRPr>
          </a:p>
          <a:p>
            <a:pPr marL="168910" indent="-156210">
              <a:lnSpc>
                <a:spcPct val="100000"/>
              </a:lnSpc>
              <a:spcBef>
                <a:spcPts val="190"/>
              </a:spcBef>
              <a:buFont typeface="Tahoma"/>
              <a:buAutoNum type="arabicParenR"/>
              <a:tabLst>
                <a:tab pos="169545" algn="l"/>
              </a:tabLst>
            </a:pP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madre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mbivale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ia.</a:t>
            </a:r>
            <a:endParaRPr sz="1000">
              <a:latin typeface="Tahoma"/>
              <a:cs typeface="Tahoma"/>
            </a:endParaRPr>
          </a:p>
          <a:p>
            <a:pPr marL="37338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Madr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</a:t>
            </a:r>
            <a:r>
              <a:rPr dirty="0" sz="1000" spc="-1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e(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),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(in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te);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ordi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lidad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ez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ostilidad.</a:t>
            </a:r>
            <a:endParaRPr sz="1000">
              <a:latin typeface="Tahoma"/>
              <a:cs typeface="Tahoma"/>
            </a:endParaRPr>
          </a:p>
          <a:p>
            <a:pPr marL="12700" marR="6350" indent="1270">
              <a:lnSpc>
                <a:spcPts val="1390"/>
              </a:lnSpc>
              <a:spcBef>
                <a:spcPts val="65"/>
              </a:spcBef>
            </a:pPr>
            <a:r>
              <a:rPr dirty="0" sz="1000" spc="-10">
                <a:latin typeface="Tahoma"/>
                <a:cs typeface="Tahoma"/>
              </a:rPr>
              <a:t>Hij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0">
                <a:latin typeface="Tahoma"/>
                <a:cs typeface="Tahoma"/>
              </a:rPr>
              <a:t>uro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sios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.;</a:t>
            </a:r>
            <a:r>
              <a:rPr dirty="0" sz="1000" spc="-19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10">
                <a:latin typeface="Tahoma"/>
                <a:cs typeface="Tahoma"/>
              </a:rPr>
              <a:t>mole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tia"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madre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ez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no.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idad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tá</a:t>
            </a:r>
            <a:r>
              <a:rPr dirty="0" sz="1000" spc="-5">
                <a:latin typeface="Tahoma"/>
                <a:cs typeface="Tahoma"/>
              </a:rPr>
              <a:t> mal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68910" indent="-156210">
              <a:lnSpc>
                <a:spcPct val="100000"/>
              </a:lnSpc>
              <a:spcBef>
                <a:spcPts val="115"/>
              </a:spcBef>
              <a:buFont typeface="Tahoma"/>
              <a:buAutoNum type="arabicParenR" startAt="2"/>
              <a:tabLst>
                <a:tab pos="169545" algn="l"/>
              </a:tabLst>
            </a:pP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tido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ebeldía.</a:t>
            </a:r>
            <a:endParaRPr sz="1000">
              <a:latin typeface="Tahoma"/>
              <a:cs typeface="Tahoma"/>
            </a:endParaRPr>
          </a:p>
          <a:p>
            <a:pPr marL="168910" indent="-156210">
              <a:lnSpc>
                <a:spcPct val="100000"/>
              </a:lnSpc>
              <a:spcBef>
                <a:spcPts val="180"/>
              </a:spcBef>
              <a:buFont typeface="Tahoma"/>
              <a:buAutoNum type="arabicParenR" startAt="2"/>
              <a:tabLst>
                <a:tab pos="169545" algn="l"/>
              </a:tabLst>
            </a:pP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tido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usc</a:t>
            </a:r>
            <a:r>
              <a:rPr dirty="0" sz="1000" spc="-5">
                <a:latin typeface="Tahoma"/>
                <a:cs typeface="Tahoma"/>
              </a:rPr>
              <a:t>eptible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68910" indent="-156210">
              <a:lnSpc>
                <a:spcPct val="100000"/>
              </a:lnSpc>
              <a:spcBef>
                <a:spcPts val="190"/>
              </a:spcBef>
              <a:buFont typeface="Tahoma"/>
              <a:buAutoNum type="arabicParenR" startAt="2"/>
              <a:tabLst>
                <a:tab pos="169545" algn="l"/>
              </a:tabLst>
            </a:pPr>
            <a:r>
              <a:rPr dirty="0" sz="1000" spc="-5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 marL="168910" indent="-156210">
              <a:lnSpc>
                <a:spcPct val="100000"/>
              </a:lnSpc>
              <a:spcBef>
                <a:spcPts val="190"/>
              </a:spcBef>
              <a:buFont typeface="Tahoma"/>
              <a:buAutoNum type="arabicParenR" startAt="2"/>
              <a:tabLst>
                <a:tab pos="169545" algn="l"/>
              </a:tabLst>
            </a:pPr>
            <a:r>
              <a:rPr dirty="0" sz="1000" spc="-5">
                <a:latin typeface="Tahoma"/>
                <a:cs typeface="Tahoma"/>
              </a:rPr>
              <a:t>Adulatorio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qu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tador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10">
                <a:latin typeface="Tahoma"/>
                <a:cs typeface="Tahoma"/>
              </a:rPr>
              <a:t>mi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 marL="168910" indent="-156210">
              <a:lnSpc>
                <a:spcPct val="100000"/>
              </a:lnSpc>
              <a:spcBef>
                <a:spcPts val="180"/>
              </a:spcBef>
              <a:buFont typeface="Tahoma"/>
              <a:buAutoNum type="arabicParenR" startAt="2"/>
              <a:tabLst>
                <a:tab pos="169545" algn="l"/>
              </a:tabLst>
            </a:pP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adical.</a:t>
            </a:r>
            <a:endParaRPr sz="1000">
              <a:latin typeface="Tahoma"/>
              <a:cs typeface="Tahoma"/>
            </a:endParaRPr>
          </a:p>
          <a:p>
            <a:pPr marL="168910" indent="-156210">
              <a:lnSpc>
                <a:spcPct val="100000"/>
              </a:lnSpc>
              <a:spcBef>
                <a:spcPts val="190"/>
              </a:spcBef>
              <a:buFont typeface="Tahoma"/>
              <a:buAutoNum type="arabicParenR" startAt="2"/>
              <a:tabLst>
                <a:tab pos="169545" algn="l"/>
              </a:tabLst>
            </a:pP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4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2.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9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b="1">
                <a:latin typeface="Tahoma"/>
                <a:cs typeface="Tahoma"/>
              </a:rPr>
              <a:t>Í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5" b="1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2700" marR="1159510">
              <a:lnSpc>
                <a:spcPct val="115999"/>
              </a:lnSpc>
            </a:pPr>
            <a:r>
              <a:rPr dirty="0" sz="1000" spc="-5">
                <a:latin typeface="Tahoma"/>
                <a:cs typeface="Tahoma"/>
              </a:rPr>
              <a:t>Antes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ía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lobo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omía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mputar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lób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eleb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)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"v</a:t>
            </a:r>
            <a:r>
              <a:rPr dirty="0" sz="1000" spc="-5">
                <a:latin typeface="Tahoma"/>
                <a:cs typeface="Tahoma"/>
              </a:rPr>
              <a:t>oliti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o"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an</a:t>
            </a:r>
            <a:r>
              <a:rPr dirty="0" sz="1000" spc="-5">
                <a:latin typeface="Tahoma"/>
                <a:cs typeface="Tahoma"/>
              </a:rPr>
              <a:t>quil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45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l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z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p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nc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nc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45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b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45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28929"/>
            <a:ext cx="5658485" cy="4416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186815">
              <a:lnSpc>
                <a:spcPct val="114999"/>
              </a:lnSpc>
            </a:pPr>
            <a:r>
              <a:rPr dirty="0" sz="1000" spc="-10">
                <a:latin typeface="Tahoma"/>
                <a:cs typeface="Tahoma"/>
              </a:rPr>
              <a:t>Ay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rl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él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mo,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ealidad.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Bue</a:t>
            </a:r>
            <a:r>
              <a:rPr dirty="0" sz="100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nu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rici</a:t>
            </a:r>
            <a:r>
              <a:rPr dirty="0" sz="1000" spc="-5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ísi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</a:t>
            </a:r>
            <a:r>
              <a:rPr dirty="0" sz="1000" spc="-5">
                <a:latin typeface="Tahoma"/>
                <a:cs typeface="Tahoma"/>
              </a:rPr>
              <a:t>ear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mied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 spc="-10">
                <a:latin typeface="Tahoma"/>
                <a:cs typeface="Tahoma"/>
              </a:rPr>
              <a:t>rl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-10">
                <a:latin typeface="Tahoma"/>
                <a:cs typeface="Tahoma"/>
              </a:rPr>
              <a:t>nz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ch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to.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miedos,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us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ial,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pues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</a:t>
            </a:r>
            <a:r>
              <a:rPr dirty="0" sz="1000" spc="-10">
                <a:latin typeface="Tahoma"/>
                <a:cs typeface="Tahoma"/>
              </a:rPr>
              <a:t>ea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á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tologí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33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3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0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REV</a:t>
            </a:r>
            <a:r>
              <a:rPr dirty="0" sz="100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NTIVA.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uc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edu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edu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á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5">
                <a:latin typeface="Tahoma"/>
                <a:cs typeface="Tahoma"/>
              </a:rPr>
              <a:t>labor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te.</a:t>
            </a:r>
            <a:endParaRPr sz="1000">
              <a:latin typeface="Tahoma"/>
              <a:cs typeface="Tahoma"/>
            </a:endParaRPr>
          </a:p>
          <a:p>
            <a:pPr marL="193675" marR="203835" indent="-181610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For</a:t>
            </a:r>
            <a:r>
              <a:rPr dirty="0" sz="1000" spc="-10">
                <a:latin typeface="Tahoma"/>
                <a:cs typeface="Tahoma"/>
              </a:rPr>
              <a:t>mar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o;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idir,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ca</a:t>
            </a:r>
            <a:r>
              <a:rPr dirty="0" sz="1000" spc="-5">
                <a:latin typeface="Tahoma"/>
                <a:cs typeface="Tahoma"/>
              </a:rPr>
              <a:t>paz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fr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ac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dis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iplina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mor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Edu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ey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posit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endParaRPr sz="1000">
              <a:latin typeface="Tahoma"/>
              <a:cs typeface="Tahoma"/>
            </a:endParaRPr>
          </a:p>
          <a:p>
            <a:pPr marL="193675" marR="6350" indent="-181610">
              <a:lnSpc>
                <a:spcPct val="115999"/>
              </a:lnSpc>
            </a:pP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riori</a:t>
            </a:r>
            <a:r>
              <a:rPr dirty="0" sz="1000" spc="-5">
                <a:latin typeface="Tahoma"/>
                <a:cs typeface="Tahoma"/>
              </a:rPr>
              <a:t>za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edu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ador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ofe</a:t>
            </a:r>
            <a:r>
              <a:rPr dirty="0" sz="1000" spc="-10">
                <a:latin typeface="Tahoma"/>
                <a:cs typeface="Tahoma"/>
              </a:rPr>
              <a:t>sor</a:t>
            </a:r>
            <a:r>
              <a:rPr dirty="0" sz="1000" spc="-5">
                <a:latin typeface="Tahoma"/>
                <a:cs typeface="Tahoma"/>
              </a:rPr>
              <a:t>)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ador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)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5">
                <a:latin typeface="Tahoma"/>
                <a:cs typeface="Tahoma"/>
              </a:rPr>
              <a:t> ambos.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edu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ador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debe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omportamie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egur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659130">
              <a:lnSpc>
                <a:spcPct val="115999"/>
              </a:lnSpc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rroll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gusto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posibl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Crear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bi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r.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Us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sí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ade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ú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dura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ñ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 marL="193675" marR="265430" indent="-181610">
              <a:lnSpc>
                <a:spcPts val="1390"/>
              </a:lnSpc>
              <a:spcBef>
                <a:spcPts val="65"/>
              </a:spcBef>
            </a:pPr>
            <a:r>
              <a:rPr dirty="0" sz="1000" spc="-10">
                <a:latin typeface="Tahoma"/>
                <a:cs typeface="Tahoma"/>
              </a:rPr>
              <a:t>Edu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mal,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-10">
                <a:latin typeface="Tahoma"/>
                <a:cs typeface="Tahoma"/>
              </a:rPr>
              <a:t>x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rígi</a:t>
            </a:r>
            <a:r>
              <a:rPr dirty="0" sz="1000" spc="-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nz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demá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posibilid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94"/>
              </a:spcBef>
            </a:pPr>
            <a:endParaRPr sz="1400"/>
          </a:p>
          <a:p>
            <a:pPr lvl="1" marL="375285" indent="-362585">
              <a:lnSpc>
                <a:spcPct val="100000"/>
              </a:lnSpc>
              <a:buFont typeface="Tahoma"/>
              <a:buAutoNum type="arabicPeriod"/>
              <a:tabLst>
                <a:tab pos="375920" algn="l"/>
              </a:tabLst>
            </a:pPr>
            <a:r>
              <a:rPr dirty="0" sz="1000" spc="-5" b="1">
                <a:latin typeface="Tahoma"/>
                <a:cs typeface="Tahoma"/>
              </a:rPr>
              <a:t>"Sil</a:t>
            </a:r>
            <a:r>
              <a:rPr dirty="0" sz="1000" spc="-15" b="1">
                <a:latin typeface="Tahoma"/>
                <a:cs typeface="Tahoma"/>
              </a:rPr>
              <a:t>ogi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m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exi</a:t>
            </a:r>
            <a:r>
              <a:rPr dirty="0" sz="1000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5" b="1">
                <a:latin typeface="Tahoma"/>
                <a:cs typeface="Tahoma"/>
              </a:rPr>
              <a:t>en</a:t>
            </a:r>
            <a:r>
              <a:rPr dirty="0" sz="1000" b="1">
                <a:latin typeface="Tahoma"/>
                <a:cs typeface="Tahoma"/>
              </a:rPr>
              <a:t>c</a:t>
            </a:r>
            <a:r>
              <a:rPr dirty="0" sz="1000" spc="-5" b="1">
                <a:latin typeface="Tahoma"/>
                <a:cs typeface="Tahoma"/>
              </a:rPr>
              <a:t>ial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m</a:t>
            </a:r>
            <a:r>
              <a:rPr dirty="0" sz="1000" spc="-15" b="1">
                <a:latin typeface="Tahoma"/>
                <a:cs typeface="Tahoma"/>
              </a:rPr>
              <a:t>ue</a:t>
            </a:r>
            <a:r>
              <a:rPr dirty="0" sz="1000" spc="0" b="1">
                <a:latin typeface="Tahoma"/>
                <a:cs typeface="Tahoma"/>
              </a:rPr>
              <a:t>r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".</a:t>
            </a:r>
            <a:endParaRPr sz="1000">
              <a:latin typeface="Tahoma"/>
              <a:cs typeface="Tahoma"/>
            </a:endParaRPr>
          </a:p>
          <a:p>
            <a:pPr marL="12700" marR="2043430">
              <a:lnSpc>
                <a:spcPct val="115999"/>
              </a:lnSpc>
            </a:pP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ñ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xp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xp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él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ida.</a:t>
            </a:r>
            <a:r>
              <a:rPr dirty="0" sz="1000" spc="-5">
                <a:latin typeface="Tahoma"/>
                <a:cs typeface="Tahoma"/>
              </a:rPr>
              <a:t> 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edu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ador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ch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xp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nsion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xp</a:t>
            </a:r>
            <a:r>
              <a:rPr dirty="0" sz="1000" spc="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93675" marR="122555" indent="-181610">
              <a:lnSpc>
                <a:spcPts val="1390"/>
              </a:lnSpc>
              <a:spcBef>
                <a:spcPts val="65"/>
              </a:spcBef>
            </a:pP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ch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ñ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ñ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xist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alme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eprime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ur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sis,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á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ebeldía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nsi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ñ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rp</a:t>
            </a:r>
            <a:r>
              <a:rPr dirty="0" sz="1000" spc="-5">
                <a:latin typeface="Tahoma"/>
                <a:cs typeface="Tahoma"/>
              </a:rPr>
              <a:t>reta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"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mal</a:t>
            </a:r>
            <a:r>
              <a:rPr dirty="0" sz="1000" spc="-10">
                <a:latin typeface="Tahoma"/>
                <a:cs typeface="Tahoma"/>
              </a:rPr>
              <a:t>"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96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4.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9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2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ATO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CIONA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5" b="1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elati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abso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50773"/>
            <a:ext cx="2860040" cy="638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6350">
              <a:lnSpc>
                <a:spcPct val="100000"/>
              </a:lnSpc>
            </a:pPr>
            <a:r>
              <a:rPr dirty="0" sz="1200" spc="95" b="1">
                <a:latin typeface="Tahoma"/>
                <a:cs typeface="Tahoma"/>
              </a:rPr>
              <a:t>P</a:t>
            </a:r>
            <a:r>
              <a:rPr dirty="0" sz="1200" spc="90" b="1">
                <a:latin typeface="Tahoma"/>
                <a:cs typeface="Tahoma"/>
              </a:rPr>
              <a:t>SI</a:t>
            </a:r>
            <a:r>
              <a:rPr dirty="0" sz="1200" b="1">
                <a:latin typeface="Tahoma"/>
                <a:cs typeface="Tahoma"/>
              </a:rPr>
              <a:t>C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b="1">
                <a:latin typeface="Tahoma"/>
                <a:cs typeface="Tahoma"/>
              </a:rPr>
              <a:t>O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S</a:t>
            </a:r>
            <a:r>
              <a:rPr dirty="0" sz="1200" spc="100" b="1">
                <a:latin typeface="Tahoma"/>
                <a:cs typeface="Tahoma"/>
              </a:rPr>
              <a:t>I</a:t>
            </a:r>
            <a:r>
              <a:rPr dirty="0" sz="1200" b="1">
                <a:latin typeface="Tahoma"/>
                <a:cs typeface="Tahoma"/>
              </a:rPr>
              <a:t>S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dirty="0" sz="1000" spc="-5" b="1">
                <a:latin typeface="Tahoma"/>
                <a:cs typeface="Tahoma"/>
              </a:rPr>
              <a:t>1.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9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TI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NTOM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OLOG</a:t>
            </a:r>
            <a:r>
              <a:rPr dirty="0" sz="1000" spc="-10" b="1">
                <a:latin typeface="Tahoma"/>
                <a:cs typeface="Tahoma"/>
              </a:rPr>
              <a:t>ÍA.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tal.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06139" y="350773"/>
            <a:ext cx="760730" cy="1917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80">
                <a:latin typeface="Tahoma"/>
                <a:cs typeface="Tahoma"/>
              </a:rPr>
              <a:t>(</a:t>
            </a:r>
            <a:r>
              <a:rPr dirty="0" sz="1200" spc="95">
                <a:latin typeface="Tahoma"/>
                <a:cs typeface="Tahoma"/>
              </a:rPr>
              <a:t>G</a:t>
            </a:r>
            <a:r>
              <a:rPr dirty="0" sz="1200">
                <a:latin typeface="Tahoma"/>
                <a:cs typeface="Tahoma"/>
              </a:rPr>
              <a:t>e</a:t>
            </a:r>
            <a:r>
              <a:rPr dirty="0" sz="1200" spc="-265">
                <a:latin typeface="Tahoma"/>
                <a:cs typeface="Tahoma"/>
              </a:rPr>
              <a:t> </a:t>
            </a:r>
            <a:r>
              <a:rPr dirty="0" sz="1200" spc="80">
                <a:latin typeface="Tahoma"/>
                <a:cs typeface="Tahoma"/>
              </a:rPr>
              <a:t>n</a:t>
            </a:r>
            <a:r>
              <a:rPr dirty="0" sz="1200">
                <a:latin typeface="Tahoma"/>
                <a:cs typeface="Tahoma"/>
              </a:rPr>
              <a:t>e</a:t>
            </a:r>
            <a:r>
              <a:rPr dirty="0" sz="1200" spc="-265">
                <a:latin typeface="Tahoma"/>
                <a:cs typeface="Tahoma"/>
              </a:rPr>
              <a:t> </a:t>
            </a:r>
            <a:r>
              <a:rPr dirty="0" sz="1200" spc="90">
                <a:latin typeface="Tahoma"/>
                <a:cs typeface="Tahoma"/>
              </a:rPr>
              <a:t>r</a:t>
            </a:r>
            <a:r>
              <a:rPr dirty="0" sz="1200" spc="75">
                <a:latin typeface="Tahoma"/>
                <a:cs typeface="Tahoma"/>
              </a:rPr>
              <a:t>a</a:t>
            </a:r>
            <a:r>
              <a:rPr dirty="0" sz="1200" spc="-5">
                <a:latin typeface="Tahoma"/>
                <a:cs typeface="Tahoma"/>
              </a:rPr>
              <a:t>l</a:t>
            </a:r>
            <a:r>
              <a:rPr dirty="0" sz="1200" spc="-270">
                <a:latin typeface="Tahoma"/>
                <a:cs typeface="Tahoma"/>
              </a:rPr>
              <a:t> </a:t>
            </a:r>
            <a:r>
              <a:rPr dirty="0" sz="1200" spc="-5">
                <a:latin typeface="Tahoma"/>
                <a:cs typeface="Tahoma"/>
              </a:rPr>
              <a:t>)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6764" y="1004061"/>
            <a:ext cx="5747385" cy="4041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35">
                <a:latin typeface="Tahoma"/>
                <a:cs typeface="Tahoma"/>
              </a:rPr>
              <a:t>“</a:t>
            </a:r>
            <a:r>
              <a:rPr dirty="0" sz="1000" spc="-50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50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40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p</a:t>
            </a:r>
            <a:r>
              <a:rPr dirty="0" sz="1000" spc="-40">
                <a:latin typeface="Tahoma"/>
                <a:cs typeface="Tahoma"/>
              </a:rPr>
              <a:t>ar</a:t>
            </a:r>
            <a:r>
              <a:rPr dirty="0" sz="1000" spc="-30">
                <a:latin typeface="Tahoma"/>
                <a:cs typeface="Tahoma"/>
              </a:rPr>
              <a:t>ti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50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4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6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g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v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da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ro</a:t>
            </a:r>
            <a:r>
              <a:rPr dirty="0" sz="1000" spc="-45">
                <a:latin typeface="Tahoma"/>
                <a:cs typeface="Tahoma"/>
              </a:rPr>
              <a:t>l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40">
                <a:latin typeface="Tahoma"/>
                <a:cs typeface="Tahoma"/>
              </a:rPr>
              <a:t>r</a:t>
            </a:r>
            <a:r>
              <a:rPr dirty="0" sz="1000" spc="-35">
                <a:latin typeface="Tahoma"/>
                <a:cs typeface="Tahoma"/>
              </a:rPr>
              <a:t>mó</a:t>
            </a:r>
            <a:r>
              <a:rPr dirty="0" sz="1000" spc="-5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1253490">
              <a:lnSpc>
                <a:spcPts val="1400"/>
              </a:lnSpc>
              <a:spcBef>
                <a:spcPts val="60"/>
              </a:spcBef>
            </a:pP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ha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ormado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idea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xist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alte</a:t>
            </a:r>
            <a:r>
              <a:rPr dirty="0" sz="1000" spc="-10">
                <a:latin typeface="Tahoma"/>
                <a:cs typeface="Tahoma"/>
              </a:rPr>
              <a:t>rna</a:t>
            </a:r>
            <a:r>
              <a:rPr dirty="0" sz="100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empre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tor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alor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ealidad.</a:t>
            </a:r>
            <a:endParaRPr sz="1000">
              <a:latin typeface="Tahoma"/>
              <a:cs typeface="Tahoma"/>
            </a:endParaRPr>
          </a:p>
          <a:p>
            <a:pPr marL="12700" marR="2773680">
              <a:lnSpc>
                <a:spcPct val="115500"/>
              </a:lnSpc>
              <a:spcBef>
                <a:spcPts val="5"/>
              </a:spcBef>
            </a:pP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caus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tores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-soc</a:t>
            </a:r>
            <a:r>
              <a:rPr dirty="0" sz="1000" spc="-5">
                <a:latin typeface="Tahoma"/>
                <a:cs typeface="Tahoma"/>
              </a:rPr>
              <a:t>iale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org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os.</a:t>
            </a:r>
            <a:r>
              <a:rPr dirty="0" sz="1000" spc="-5">
                <a:latin typeface="Tahoma"/>
                <a:cs typeface="Tahoma"/>
              </a:rPr>
              <a:t> Au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x</a:t>
            </a:r>
            <a:r>
              <a:rPr dirty="0" sz="1000" spc="-5">
                <a:latin typeface="Tahoma"/>
                <a:cs typeface="Tahoma"/>
              </a:rPr>
              <a:t>isten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también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ot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sic</a:t>
            </a:r>
            <a:r>
              <a:rPr dirty="0" sz="1000" spc="-5">
                <a:latin typeface="Tahoma"/>
                <a:cs typeface="Tahoma"/>
              </a:rPr>
              <a:t>ót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org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os.</a:t>
            </a:r>
            <a:r>
              <a:rPr dirty="0" sz="1000" spc="-5">
                <a:latin typeface="Tahoma"/>
                <a:cs typeface="Tahoma"/>
              </a:rPr>
              <a:t>  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agr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soc</a:t>
            </a:r>
            <a:r>
              <a:rPr dirty="0" sz="1000" spc="-5">
                <a:latin typeface="Tahoma"/>
                <a:cs typeface="Tahoma"/>
              </a:rPr>
              <a:t>ial.</a:t>
            </a:r>
            <a:endParaRPr sz="1000">
              <a:latin typeface="Tahoma"/>
              <a:cs typeface="Tahoma"/>
            </a:endParaRPr>
          </a:p>
          <a:p>
            <a:pPr lvl="1" marL="375285" indent="-362585">
              <a:lnSpc>
                <a:spcPct val="100000"/>
              </a:lnSpc>
              <a:spcBef>
                <a:spcPts val="875"/>
              </a:spcBef>
              <a:buFont typeface="Tahoma"/>
              <a:buAutoNum type="arabicPeriod"/>
              <a:tabLst>
                <a:tab pos="375920" algn="l"/>
              </a:tabLst>
            </a:pPr>
            <a:r>
              <a:rPr dirty="0" sz="1000" spc="-10" b="1">
                <a:latin typeface="Tahoma"/>
                <a:cs typeface="Tahoma"/>
              </a:rPr>
              <a:t>Deli</a:t>
            </a:r>
            <a:r>
              <a:rPr dirty="0" sz="1000" spc="-5" b="1">
                <a:latin typeface="Tahoma"/>
                <a:cs typeface="Tahoma"/>
              </a:rPr>
              <a:t>r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sic</a:t>
            </a:r>
            <a:r>
              <a:rPr dirty="0" sz="1000" b="1">
                <a:latin typeface="Tahoma"/>
                <a:cs typeface="Tahoma"/>
              </a:rPr>
              <a:t>ó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5" b="1">
                <a:latin typeface="Tahoma"/>
                <a:cs typeface="Tahoma"/>
              </a:rPr>
              <a:t>i</a:t>
            </a:r>
            <a:r>
              <a:rPr dirty="0" sz="100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endParaRPr sz="1000">
              <a:latin typeface="Tahoma"/>
              <a:cs typeface="Tahoma"/>
            </a:endParaRPr>
          </a:p>
          <a:p>
            <a:pPr marL="12700" marR="2465070">
              <a:lnSpc>
                <a:spcPct val="115999"/>
              </a:lnSpc>
            </a:pP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rp</a:t>
            </a:r>
            <a:r>
              <a:rPr dirty="0" sz="1000" spc="-5">
                <a:latin typeface="Tahoma"/>
                <a:cs typeface="Tahoma"/>
              </a:rPr>
              <a:t>reta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orr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rna.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alidad.</a:t>
            </a:r>
            <a:endParaRPr sz="1000">
              <a:latin typeface="Tahoma"/>
              <a:cs typeface="Tahoma"/>
            </a:endParaRPr>
          </a:p>
          <a:p>
            <a:pPr lvl="1" marL="375285" indent="-362585">
              <a:lnSpc>
                <a:spcPct val="100000"/>
              </a:lnSpc>
              <a:spcBef>
                <a:spcPts val="875"/>
              </a:spcBef>
              <a:buFont typeface="Tahoma"/>
              <a:buAutoNum type="arabicPeriod" startAt="2"/>
              <a:tabLst>
                <a:tab pos="375920" algn="l"/>
              </a:tabLst>
            </a:pP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us</a:t>
            </a:r>
            <a:r>
              <a:rPr dirty="0" sz="1000" spc="-10" b="1">
                <a:latin typeface="Tahoma"/>
                <a:cs typeface="Tahoma"/>
              </a:rPr>
              <a:t>as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3982720" algn="l"/>
              </a:tabLst>
            </a:pPr>
            <a:r>
              <a:rPr dirty="0" sz="1000" spc="-15">
                <a:latin typeface="Tahoma"/>
                <a:cs typeface="Tahoma"/>
              </a:rPr>
              <a:t>So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dóge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problemas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rnos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rrollo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dispos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org</a:t>
            </a:r>
            <a:r>
              <a:rPr dirty="0" sz="1000" spc="-5">
                <a:latin typeface="Tahoma"/>
                <a:cs typeface="Tahoma"/>
              </a:rPr>
              <a:t>án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endParaRPr sz="1000">
              <a:latin typeface="Tahoma"/>
              <a:cs typeface="Tahoma"/>
            </a:endParaRPr>
          </a:p>
          <a:p>
            <a:pPr lvl="1" marL="375285" indent="-362585">
              <a:lnSpc>
                <a:spcPct val="100000"/>
              </a:lnSpc>
              <a:spcBef>
                <a:spcPts val="880"/>
              </a:spcBef>
              <a:buFont typeface="Tahoma"/>
              <a:buAutoNum type="arabicPeriod" startAt="3"/>
              <a:tabLst>
                <a:tab pos="375920" algn="l"/>
              </a:tabLst>
            </a:pPr>
            <a:r>
              <a:rPr dirty="0" sz="1000" spc="-15" b="1">
                <a:latin typeface="Tahoma"/>
                <a:cs typeface="Tahoma"/>
              </a:rPr>
              <a:t>Tipo</a:t>
            </a:r>
            <a:r>
              <a:rPr dirty="0" sz="1000" spc="-10" b="1">
                <a:latin typeface="Tahoma"/>
                <a:cs typeface="Tahoma"/>
              </a:rPr>
              <a:t>s</a:t>
            </a:r>
            <a:endParaRPr sz="1000">
              <a:latin typeface="Tahoma"/>
              <a:cs typeface="Tahoma"/>
            </a:endParaRPr>
          </a:p>
          <a:p>
            <a:pPr marL="494030" marR="2832100" indent="-481330">
              <a:lnSpc>
                <a:spcPct val="115999"/>
              </a:lnSpc>
              <a:buFont typeface="Tahoma"/>
              <a:buAutoNum type="arabicParenR"/>
              <a:tabLst>
                <a:tab pos="195580" algn="l"/>
              </a:tabLst>
            </a:pPr>
            <a:r>
              <a:rPr dirty="0" sz="1000" spc="-10">
                <a:latin typeface="Tahoma"/>
                <a:cs typeface="Tahoma"/>
              </a:rPr>
              <a:t>For</a:t>
            </a:r>
            <a:r>
              <a:rPr dirty="0" sz="1000" spc="-10">
                <a:latin typeface="Tahoma"/>
                <a:cs typeface="Tahoma"/>
              </a:rPr>
              <a:t>mas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distími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ía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depr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istors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ltado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siv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 marL="195580" indent="-182880">
              <a:lnSpc>
                <a:spcPct val="100000"/>
              </a:lnSpc>
              <a:spcBef>
                <a:spcPts val="180"/>
              </a:spcBef>
              <a:buFont typeface="Tahoma"/>
              <a:buAutoNum type="arabicParenR"/>
              <a:tabLst>
                <a:tab pos="195580" algn="l"/>
              </a:tabLst>
            </a:pPr>
            <a:r>
              <a:rPr dirty="0" sz="1000" spc="-10">
                <a:latin typeface="Tahoma"/>
                <a:cs typeface="Tahoma"/>
              </a:rPr>
              <a:t>For</a:t>
            </a:r>
            <a:r>
              <a:rPr dirty="0" sz="1000" spc="-10">
                <a:latin typeface="Tahoma"/>
                <a:cs typeface="Tahoma"/>
              </a:rPr>
              <a:t>mas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squi</a:t>
            </a:r>
            <a:r>
              <a:rPr dirty="0" sz="1000" spc="0">
                <a:latin typeface="Tahoma"/>
                <a:cs typeface="Tahoma"/>
              </a:rPr>
              <a:t>z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é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es</a:t>
            </a:r>
            <a:endParaRPr sz="1000">
              <a:latin typeface="Tahoma"/>
              <a:cs typeface="Tahoma"/>
            </a:endParaRPr>
          </a:p>
          <a:p>
            <a:pPr marL="195580" indent="-182880">
              <a:lnSpc>
                <a:spcPct val="100000"/>
              </a:lnSpc>
              <a:spcBef>
                <a:spcPts val="190"/>
              </a:spcBef>
              <a:buFont typeface="Tahoma"/>
              <a:buAutoNum type="arabicParenR"/>
              <a:tabLst>
                <a:tab pos="195580" algn="l"/>
              </a:tabLst>
            </a:pPr>
            <a:r>
              <a:rPr dirty="0" sz="1000" spc="-10">
                <a:latin typeface="Tahoma"/>
                <a:cs typeface="Tahoma"/>
              </a:rPr>
              <a:t>For</a:t>
            </a:r>
            <a:r>
              <a:rPr dirty="0" sz="1000" spc="-10">
                <a:latin typeface="Tahoma"/>
                <a:cs typeface="Tahoma"/>
              </a:rPr>
              <a:t>mas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oide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ct val="115199"/>
              </a:lnSpc>
              <a:spcBef>
                <a:spcPts val="10"/>
              </a:spcBef>
              <a:tabLst>
                <a:tab pos="1096010" algn="l"/>
              </a:tabLst>
            </a:pP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ipulac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ades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tores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rg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ísi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ológ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ológ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os.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dicame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ú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obre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aquello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od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sín</a:t>
            </a:r>
            <a:r>
              <a:rPr dirty="0" sz="1000" spc="-10">
                <a:latin typeface="Tahoma"/>
                <a:cs typeface="Tahoma"/>
              </a:rPr>
              <a:t>tom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dirty="0" sz="1000" spc="-5" b="1">
                <a:latin typeface="Tahoma"/>
                <a:cs typeface="Tahoma"/>
              </a:rPr>
              <a:t>2.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9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2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ATO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ONAL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osis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abso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ta.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0908" y="350773"/>
            <a:ext cx="5894070" cy="4781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612900">
              <a:lnSpc>
                <a:spcPct val="100000"/>
              </a:lnSpc>
              <a:tabLst>
                <a:tab pos="2696845" algn="l"/>
              </a:tabLst>
            </a:pPr>
            <a:r>
              <a:rPr dirty="0" sz="1200" spc="95" b="1">
                <a:latin typeface="Tahoma"/>
                <a:cs typeface="Tahoma"/>
              </a:rPr>
              <a:t>P</a:t>
            </a:r>
            <a:r>
              <a:rPr dirty="0" sz="1200" spc="90" b="1">
                <a:latin typeface="Tahoma"/>
                <a:cs typeface="Tahoma"/>
              </a:rPr>
              <a:t>SI</a:t>
            </a:r>
            <a:r>
              <a:rPr dirty="0" sz="1200" b="1">
                <a:latin typeface="Tahoma"/>
                <a:cs typeface="Tahoma"/>
              </a:rPr>
              <a:t>C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b="1">
                <a:latin typeface="Tahoma"/>
                <a:cs typeface="Tahoma"/>
              </a:rPr>
              <a:t>O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S</a:t>
            </a:r>
            <a:r>
              <a:rPr dirty="0" sz="1200" spc="100" b="1">
                <a:latin typeface="Tahoma"/>
                <a:cs typeface="Tahoma"/>
              </a:rPr>
              <a:t>I</a:t>
            </a:r>
            <a:r>
              <a:rPr dirty="0" sz="1200" b="1">
                <a:latin typeface="Tahoma"/>
                <a:cs typeface="Tahoma"/>
              </a:rPr>
              <a:t>S	</a:t>
            </a:r>
            <a:r>
              <a:rPr dirty="0" sz="1200" spc="90" b="1">
                <a:latin typeface="Tahoma"/>
                <a:cs typeface="Tahoma"/>
              </a:rPr>
              <a:t>M</a:t>
            </a:r>
            <a:r>
              <a:rPr dirty="0" sz="1200" spc="90" b="1">
                <a:latin typeface="Tahoma"/>
                <a:cs typeface="Tahoma"/>
              </a:rPr>
              <a:t>A</a:t>
            </a:r>
            <a:r>
              <a:rPr dirty="0" sz="1200" spc="-10" b="1">
                <a:latin typeface="Tahoma"/>
                <a:cs typeface="Tahoma"/>
              </a:rPr>
              <a:t>N</a:t>
            </a:r>
            <a:r>
              <a:rPr dirty="0" sz="1200" spc="-250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Í</a:t>
            </a:r>
            <a:r>
              <a:rPr dirty="0" sz="1200" spc="75" b="1">
                <a:latin typeface="Tahoma"/>
                <a:cs typeface="Tahoma"/>
              </a:rPr>
              <a:t>A</a:t>
            </a:r>
            <a:r>
              <a:rPr dirty="0" sz="1200" b="1">
                <a:latin typeface="Tahoma"/>
                <a:cs typeface="Tahoma"/>
              </a:rPr>
              <a:t>C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b="1">
                <a:latin typeface="Tahoma"/>
                <a:cs typeface="Tahoma"/>
              </a:rPr>
              <a:t>O</a:t>
            </a:r>
            <a:r>
              <a:rPr dirty="0" sz="1200" spc="-250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-</a:t>
            </a:r>
            <a:r>
              <a:rPr dirty="0" sz="1200" spc="95" b="1">
                <a:latin typeface="Tahoma"/>
                <a:cs typeface="Tahoma"/>
              </a:rPr>
              <a:t>D</a:t>
            </a:r>
            <a:r>
              <a:rPr dirty="0" sz="1200" spc="100" b="1">
                <a:latin typeface="Tahoma"/>
                <a:cs typeface="Tahoma"/>
              </a:rPr>
              <a:t>E</a:t>
            </a:r>
            <a:r>
              <a:rPr dirty="0" sz="1200" spc="95" b="1">
                <a:latin typeface="Tahoma"/>
                <a:cs typeface="Tahoma"/>
              </a:rPr>
              <a:t>PR</a:t>
            </a:r>
            <a:r>
              <a:rPr dirty="0" sz="1200" b="1">
                <a:latin typeface="Tahoma"/>
                <a:cs typeface="Tahoma"/>
              </a:rPr>
              <a:t>E</a:t>
            </a:r>
            <a:r>
              <a:rPr dirty="0" sz="1200" spc="-240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S</a:t>
            </a:r>
            <a:r>
              <a:rPr dirty="0" sz="1200" spc="100" b="1">
                <a:latin typeface="Tahoma"/>
                <a:cs typeface="Tahoma"/>
              </a:rPr>
              <a:t>I</a:t>
            </a:r>
            <a:r>
              <a:rPr dirty="0" sz="1200" spc="90" b="1">
                <a:latin typeface="Tahoma"/>
                <a:cs typeface="Tahoma"/>
              </a:rPr>
              <a:t>V</a:t>
            </a:r>
            <a:r>
              <a:rPr dirty="0" sz="1200" spc="-10" b="1">
                <a:latin typeface="Tahoma"/>
                <a:cs typeface="Tahoma"/>
              </a:rPr>
              <a:t>A</a:t>
            </a:r>
            <a:endParaRPr sz="12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27"/>
              </a:spcBef>
            </a:pPr>
            <a:endParaRPr sz="1400"/>
          </a:p>
          <a:p>
            <a:pPr marL="238125" marR="3227070">
              <a:lnSpc>
                <a:spcPct val="115700"/>
              </a:lnSpc>
            </a:pPr>
            <a:r>
              <a:rPr dirty="0" sz="1000" spc="-5" b="1">
                <a:latin typeface="Tahoma"/>
                <a:cs typeface="Tahoma"/>
              </a:rPr>
              <a:t>1.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9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TI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NTOM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OLOG</a:t>
            </a:r>
            <a:r>
              <a:rPr dirty="0" sz="1000" spc="-15" b="1">
                <a:latin typeface="Tahoma"/>
                <a:cs typeface="Tahoma"/>
              </a:rPr>
              <a:t>ÍA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istorsi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</a:t>
            </a:r>
            <a:r>
              <a:rPr dirty="0" sz="1000" spc="-5">
                <a:latin typeface="Tahoma"/>
                <a:cs typeface="Tahoma"/>
              </a:rPr>
              <a:t>altado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epe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org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a.</a:t>
            </a:r>
            <a:r>
              <a:rPr dirty="0" sz="1000" spc="-5">
                <a:latin typeface="Tahoma"/>
                <a:cs typeface="Tahoma"/>
              </a:rPr>
              <a:t> 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tor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prima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idad.</a:t>
            </a:r>
            <a:endParaRPr sz="1000">
              <a:latin typeface="Tahoma"/>
              <a:cs typeface="Tahoma"/>
            </a:endParaRPr>
          </a:p>
          <a:p>
            <a:pPr marL="238125" marR="1104900">
              <a:lnSpc>
                <a:spcPct val="115999"/>
              </a:lnSpc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tá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otra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iole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pu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nsig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mis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1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238125">
              <a:lnSpc>
                <a:spcPct val="100000"/>
              </a:lnSpc>
            </a:pP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spc="-10" b="1">
                <a:latin typeface="Tahoma"/>
                <a:cs typeface="Tahoma"/>
              </a:rPr>
              <a:t>M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I.</a:t>
            </a:r>
            <a:endParaRPr sz="1000">
              <a:latin typeface="Tahoma"/>
              <a:cs typeface="Tahoma"/>
            </a:endParaRPr>
          </a:p>
          <a:p>
            <a:pPr marL="238125" indent="-225425">
              <a:lnSpc>
                <a:spcPct val="100000"/>
              </a:lnSpc>
              <a:spcBef>
                <a:spcPts val="190"/>
              </a:spcBef>
              <a:buFont typeface="Tahoma"/>
              <a:buAutoNum type="arabicParenR"/>
              <a:tabLst>
                <a:tab pos="238760" algn="l"/>
              </a:tabLst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tor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ore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D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0">
                <a:latin typeface="Tahoma"/>
                <a:cs typeface="Tahoma"/>
              </a:rPr>
              <a:t>s:</a:t>
            </a:r>
            <a:endParaRPr sz="1000">
              <a:latin typeface="Tahoma"/>
              <a:cs typeface="Tahoma"/>
            </a:endParaRPr>
          </a:p>
          <a:p>
            <a:pPr lvl="1" marL="394970" indent="-154940">
              <a:lnSpc>
                <a:spcPct val="100000"/>
              </a:lnSpc>
              <a:spcBef>
                <a:spcPts val="180"/>
              </a:spcBef>
              <a:buFont typeface="Tahoma"/>
              <a:buAutoNum type="alphaLcParenR"/>
              <a:tabLst>
                <a:tab pos="395605" algn="l"/>
              </a:tabLst>
            </a:pPr>
            <a:r>
              <a:rPr dirty="0" sz="1000" spc="-5">
                <a:latin typeface="Tahoma"/>
                <a:cs typeface="Tahoma"/>
              </a:rPr>
              <a:t>Tra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tor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bipol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ore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</a:t>
            </a:r>
            <a:r>
              <a:rPr dirty="0" sz="1000" spc="-5">
                <a:latin typeface="Tahoma"/>
                <a:cs typeface="Tahoma"/>
              </a:rPr>
              <a:t>alta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endParaRPr sz="1000">
              <a:latin typeface="Tahoma"/>
              <a:cs typeface="Tahoma"/>
            </a:endParaRPr>
          </a:p>
          <a:p>
            <a:pPr lvl="1" marL="398145" indent="-158115">
              <a:lnSpc>
                <a:spcPct val="100000"/>
              </a:lnSpc>
              <a:spcBef>
                <a:spcPts val="195"/>
              </a:spcBef>
              <a:buFont typeface="Tahoma"/>
              <a:buAutoNum type="alphaLcParenR"/>
              <a:tabLst>
                <a:tab pos="398780" algn="l"/>
              </a:tabLst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or</a:t>
            </a:r>
            <a:endParaRPr sz="1000">
              <a:latin typeface="Tahoma"/>
              <a:cs typeface="Tahoma"/>
            </a:endParaRPr>
          </a:p>
          <a:p>
            <a:pPr marL="238125" indent="-225425">
              <a:lnSpc>
                <a:spcPct val="100000"/>
              </a:lnSpc>
              <a:spcBef>
                <a:spcPts val="190"/>
              </a:spcBef>
              <a:buFont typeface="Tahoma"/>
              <a:buAutoNum type="arabicParenR"/>
              <a:tabLst>
                <a:tab pos="238760" algn="l"/>
              </a:tabLst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tor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ple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0">
                <a:latin typeface="Tahoma"/>
                <a:cs typeface="Tahoma"/>
              </a:rPr>
              <a:t>s:</a:t>
            </a:r>
            <a:endParaRPr sz="1000">
              <a:latin typeface="Tahoma"/>
              <a:cs typeface="Tahoma"/>
            </a:endParaRPr>
          </a:p>
          <a:p>
            <a:pPr lvl="1" marL="394970" indent="-154940">
              <a:lnSpc>
                <a:spcPct val="100000"/>
              </a:lnSpc>
              <a:spcBef>
                <a:spcPts val="180"/>
              </a:spcBef>
              <a:buFont typeface="Tahoma"/>
              <a:buAutoNum type="alphaLcParenR"/>
              <a:tabLst>
                <a:tab pos="395605" algn="l"/>
              </a:tabLst>
            </a:pPr>
            <a:r>
              <a:rPr dirty="0" sz="1000" spc="-5">
                <a:latin typeface="Tahoma"/>
                <a:cs typeface="Tahoma"/>
              </a:rPr>
              <a:t>Tra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tor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bipol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ple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lvl="1" marL="398145" indent="-158115">
              <a:lnSpc>
                <a:spcPct val="100000"/>
              </a:lnSpc>
              <a:spcBef>
                <a:spcPts val="190"/>
              </a:spcBef>
              <a:buFont typeface="Tahoma"/>
              <a:buAutoNum type="alphaLcParenR"/>
              <a:tabLst>
                <a:tab pos="398780" algn="l"/>
              </a:tabLst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0">
                <a:latin typeface="Tahoma"/>
                <a:cs typeface="Tahoma"/>
              </a:rPr>
              <a:t>“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ros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).</a:t>
            </a:r>
            <a:endParaRPr sz="1000">
              <a:latin typeface="Tahoma"/>
              <a:cs typeface="Tahoma"/>
            </a:endParaRPr>
          </a:p>
          <a:p>
            <a:pPr marL="238125" marR="119380">
              <a:lnSpc>
                <a:spcPct val="115300"/>
              </a:lnSpc>
              <a:spcBef>
                <a:spcPts val="5"/>
              </a:spcBef>
            </a:pPr>
            <a:r>
              <a:rPr dirty="0" sz="1000" spc="-10">
                <a:latin typeface="Tahoma"/>
                <a:cs typeface="Tahoma"/>
              </a:rPr>
              <a:t>Bipol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cas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í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li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&gt;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&gt;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</a:t>
            </a:r>
            <a:r>
              <a:rPr dirty="0" sz="1000" spc="-5">
                <a:latin typeface="Tahoma"/>
                <a:cs typeface="Tahoma"/>
              </a:rPr>
              <a:t>alt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pola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sim</a:t>
            </a:r>
            <a:r>
              <a:rPr dirty="0" sz="1000" spc="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</a:t>
            </a:r>
            <a:r>
              <a:rPr dirty="0" sz="1000" spc="-5">
                <a:latin typeface="Tahoma"/>
                <a:cs typeface="Tahoma"/>
              </a:rPr>
              <a:t>alta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depr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sión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3"/>
              </a:spcBef>
            </a:pPr>
            <a:endParaRPr sz="1400"/>
          </a:p>
          <a:p>
            <a:pPr marL="238125" marR="4192270">
              <a:lnSpc>
                <a:spcPct val="114999"/>
              </a:lnSpc>
            </a:pPr>
            <a:r>
              <a:rPr dirty="0" sz="1000" spc="-5" b="1">
                <a:latin typeface="Tahoma"/>
                <a:cs typeface="Tahoma"/>
              </a:rPr>
              <a:t>1.1.</a:t>
            </a:r>
            <a:r>
              <a:rPr dirty="0" sz="1000" spc="-5" b="1">
                <a:latin typeface="Tahoma"/>
                <a:cs typeface="Tahoma"/>
              </a:rPr>
              <a:t>  </a:t>
            </a:r>
            <a:r>
              <a:rPr dirty="0" sz="1000" spc="8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Sín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5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mas.</a:t>
            </a:r>
            <a:r>
              <a:rPr dirty="0" sz="1000" spc="-5" b="1">
                <a:latin typeface="Tahoma"/>
                <a:cs typeface="Tahoma"/>
              </a:rPr>
              <a:t> 1.1.1</a:t>
            </a:r>
            <a:r>
              <a:rPr dirty="0" sz="1000" spc="5" b="1">
                <a:latin typeface="Tahoma"/>
                <a:cs typeface="Tahoma"/>
              </a:rPr>
              <a:t>.</a:t>
            </a:r>
            <a:r>
              <a:rPr dirty="0" sz="1000" spc="-15" b="1">
                <a:latin typeface="Tahoma"/>
                <a:cs typeface="Tahoma"/>
              </a:rPr>
              <a:t>Dep</a:t>
            </a:r>
            <a:r>
              <a:rPr dirty="0" sz="1000" spc="-5" b="1">
                <a:latin typeface="Tahoma"/>
                <a:cs typeface="Tahoma"/>
              </a:rPr>
              <a:t>r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mi</a:t>
            </a:r>
            <a:r>
              <a:rPr dirty="0" sz="1000" spc="-5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May</a:t>
            </a:r>
            <a:r>
              <a:rPr dirty="0" sz="1000" spc="-15" b="1">
                <a:latin typeface="Tahoma"/>
                <a:cs typeface="Tahoma"/>
              </a:rPr>
              <a:t>or</a:t>
            </a:r>
            <a:endParaRPr sz="1000">
              <a:latin typeface="Tahoma"/>
              <a:cs typeface="Tahoma"/>
            </a:endParaRPr>
          </a:p>
          <a:p>
            <a:pPr marL="238125" marR="314960">
              <a:lnSpc>
                <a:spcPct val="115999"/>
              </a:lnSpc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á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imo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gus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nada;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mela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óli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o;</a:t>
            </a:r>
            <a:r>
              <a:rPr dirty="0" sz="1000" spc="-5">
                <a:latin typeface="Tahoma"/>
                <a:cs typeface="Tahoma"/>
              </a:rPr>
              <a:t> 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xpr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 marL="238125" marR="492125">
              <a:lnSpc>
                <a:spcPts val="1390"/>
              </a:lnSpc>
              <a:spcBef>
                <a:spcPts val="70"/>
              </a:spcBef>
            </a:pP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uf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imie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nsopor</a:t>
            </a:r>
            <a:r>
              <a:rPr dirty="0" sz="1000" spc="-5">
                <a:latin typeface="Tahoma"/>
                <a:cs typeface="Tahoma"/>
              </a:rPr>
              <a:t>table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xist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ial.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ado.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apetito.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Senti</a:t>
            </a:r>
            <a:r>
              <a:rPr dirty="0" sz="1000" spc="-10">
                <a:latin typeface="Tahoma"/>
                <a:cs typeface="Tahoma"/>
              </a:rPr>
              <a:t>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5">
                <a:latin typeface="Tahoma"/>
                <a:cs typeface="Tahoma"/>
              </a:rPr>
              <a:t>lpabilid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uc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tadore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238125" marR="6350">
              <a:lnSpc>
                <a:spcPts val="1380"/>
              </a:lnSpc>
              <a:spcBef>
                <a:spcPts val="10"/>
              </a:spcBef>
              <a:tabLst>
                <a:tab pos="3667760" algn="l"/>
              </a:tabLst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5">
                <a:latin typeface="Tahoma"/>
                <a:cs typeface="Tahoma"/>
              </a:rPr>
              <a:t>prov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aisla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 spc="-5">
                <a:latin typeface="Tahoma"/>
                <a:cs typeface="Tahoma"/>
              </a:rPr>
              <a:t>e.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peligros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demá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0908" y="527050"/>
            <a:ext cx="5851525" cy="4041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38125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1.1.2</a:t>
            </a:r>
            <a:r>
              <a:rPr dirty="0" sz="1000" spc="5" b="1">
                <a:latin typeface="Tahoma"/>
                <a:cs typeface="Tahoma"/>
              </a:rPr>
              <a:t>.</a:t>
            </a:r>
            <a:r>
              <a:rPr dirty="0" sz="1000" spc="-10" b="1">
                <a:latin typeface="Tahoma"/>
                <a:cs typeface="Tahoma"/>
              </a:rPr>
              <a:t>F</a:t>
            </a:r>
            <a:r>
              <a:rPr dirty="0" sz="1000" spc="-20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rma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B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p</a:t>
            </a:r>
            <a:r>
              <a:rPr dirty="0" sz="1000" spc="-2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lar.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Sit</a:t>
            </a:r>
            <a:r>
              <a:rPr dirty="0" sz="1000" spc="-15" b="1">
                <a:latin typeface="Tahoma"/>
                <a:cs typeface="Tahoma"/>
              </a:rPr>
              <a:t>ua</a:t>
            </a:r>
            <a:r>
              <a:rPr dirty="0" sz="1000" spc="-5" b="1">
                <a:latin typeface="Tahoma"/>
                <a:cs typeface="Tahoma"/>
              </a:rPr>
              <a:t>ci</a:t>
            </a:r>
            <a:r>
              <a:rPr dirty="0" sz="1000" spc="-5" b="1">
                <a:latin typeface="Tahoma"/>
                <a:cs typeface="Tahoma"/>
              </a:rPr>
              <a:t>ó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ufóric</a:t>
            </a:r>
            <a:r>
              <a:rPr dirty="0" sz="1000" spc="-5" b="1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238125">
              <a:lnSpc>
                <a:spcPct val="100000"/>
              </a:lnSpc>
              <a:spcBef>
                <a:spcPts val="190"/>
              </a:spcBef>
            </a:pP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inte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odos,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rf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ialm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endParaRPr sz="1000">
              <a:latin typeface="Tahoma"/>
              <a:cs typeface="Tahoma"/>
            </a:endParaRPr>
          </a:p>
          <a:p>
            <a:pPr marL="238125" marR="1052195">
              <a:lnSpc>
                <a:spcPct val="115999"/>
              </a:lnSpc>
            </a:pPr>
            <a:r>
              <a:rPr dirty="0" sz="1000" spc="-15">
                <a:latin typeface="Tahoma"/>
                <a:cs typeface="Tahoma"/>
              </a:rPr>
              <a:t>Bus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alime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bie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ello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4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adelga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uch</a:t>
            </a:r>
            <a:r>
              <a:rPr dirty="0" sz="1000" spc="-5">
                <a:latin typeface="Tahoma"/>
                <a:cs typeface="Tahoma"/>
              </a:rPr>
              <a:t>o.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íe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sión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238125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Cuanto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miedo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sión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</a:t>
            </a:r>
            <a:r>
              <a:rPr dirty="0" sz="1000" spc="-5">
                <a:latin typeface="Tahoma"/>
                <a:cs typeface="Tahoma"/>
              </a:rPr>
              <a:t>alta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r.</a:t>
            </a:r>
            <a:endParaRPr sz="1000">
              <a:latin typeface="Tahoma"/>
              <a:cs typeface="Tahoma"/>
            </a:endParaRPr>
          </a:p>
          <a:p>
            <a:pPr marL="58419">
              <a:lnSpc>
                <a:spcPct val="100000"/>
              </a:lnSpc>
              <a:spcBef>
                <a:spcPts val="195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peligr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má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tá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sg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80"/>
              </a:spcBef>
            </a:pPr>
            <a:endParaRPr sz="1300"/>
          </a:p>
          <a:p>
            <a:pPr marL="238125" marR="6350" indent="-180340">
              <a:lnSpc>
                <a:spcPct val="115999"/>
              </a:lnSpc>
            </a:pPr>
            <a:r>
              <a:rPr dirty="0" sz="1000" spc="-30" b="1">
                <a:latin typeface="Tahoma"/>
                <a:cs typeface="Tahoma"/>
              </a:rPr>
              <a:t>P</a:t>
            </a:r>
            <a:r>
              <a:rPr dirty="0" sz="1000" spc="-30" b="1">
                <a:latin typeface="Tahoma"/>
                <a:cs typeface="Tahoma"/>
              </a:rPr>
              <a:t>r</a:t>
            </a:r>
            <a:r>
              <a:rPr dirty="0" sz="1000" spc="-30" b="1">
                <a:latin typeface="Tahoma"/>
                <a:cs typeface="Tahoma"/>
              </a:rPr>
              <a:t>e</a:t>
            </a:r>
            <a:r>
              <a:rPr dirty="0" sz="1000" spc="-35" b="1">
                <a:latin typeface="Tahoma"/>
                <a:cs typeface="Tahoma"/>
              </a:rPr>
              <a:t>c</a:t>
            </a:r>
            <a:r>
              <a:rPr dirty="0" sz="1000" spc="-20" b="1">
                <a:latin typeface="Tahoma"/>
                <a:cs typeface="Tahoma"/>
              </a:rPr>
              <a:t>a</a:t>
            </a:r>
            <a:r>
              <a:rPr dirty="0" sz="1000" spc="-40" b="1">
                <a:latin typeface="Tahoma"/>
                <a:cs typeface="Tahoma"/>
              </a:rPr>
              <a:t>u</a:t>
            </a:r>
            <a:r>
              <a:rPr dirty="0" sz="1000" spc="-35" b="1">
                <a:latin typeface="Tahoma"/>
                <a:cs typeface="Tahoma"/>
              </a:rPr>
              <a:t>c</a:t>
            </a:r>
            <a:r>
              <a:rPr dirty="0" sz="1000" spc="-20" b="1">
                <a:latin typeface="Tahoma"/>
                <a:cs typeface="Tahoma"/>
              </a:rPr>
              <a:t>i</a:t>
            </a:r>
            <a:r>
              <a:rPr dirty="0" sz="1000" spc="-30" b="1">
                <a:latin typeface="Tahoma"/>
                <a:cs typeface="Tahoma"/>
              </a:rPr>
              <a:t>ó</a:t>
            </a:r>
            <a:r>
              <a:rPr dirty="0" sz="1000" spc="-40" b="1">
                <a:latin typeface="Tahoma"/>
                <a:cs typeface="Tahoma"/>
              </a:rPr>
              <a:t>n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rl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q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“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ió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en</a:t>
            </a:r>
            <a:r>
              <a:rPr dirty="0" sz="1000" spc="-35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pr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pre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p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ll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58419" marR="587375">
              <a:lnSpc>
                <a:spcPct val="115599"/>
              </a:lnSpc>
              <a:spcBef>
                <a:spcPts val="5"/>
              </a:spcBef>
            </a:pPr>
            <a:r>
              <a:rPr dirty="0" sz="1000" spc="-5">
                <a:latin typeface="Tahoma"/>
                <a:cs typeface="Tahoma"/>
              </a:rPr>
              <a:t>Arieti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irma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10">
                <a:latin typeface="Tahoma"/>
                <a:cs typeface="Tahoma"/>
              </a:rPr>
              <a:t>Modo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ormal,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exager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mela</a:t>
            </a:r>
            <a:r>
              <a:rPr dirty="0" sz="100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olía</a:t>
            </a:r>
            <a:r>
              <a:rPr dirty="0" sz="1000" spc="-10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us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xp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tiles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ble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ble</a:t>
            </a:r>
            <a:r>
              <a:rPr dirty="0" sz="1000" spc="-10">
                <a:latin typeface="Tahoma"/>
                <a:cs typeface="Tahoma"/>
              </a:rPr>
              <a:t>s.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ea</a:t>
            </a:r>
            <a:r>
              <a:rPr dirty="0" sz="1000" spc="-10">
                <a:latin typeface="Tahoma"/>
                <a:cs typeface="Tahoma"/>
              </a:rPr>
              <a:t>cc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nsiv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roy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domi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58419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rof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ris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aót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tét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1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238125">
              <a:lnSpc>
                <a:spcPct val="100000"/>
              </a:lnSpc>
            </a:pPr>
            <a:r>
              <a:rPr dirty="0" sz="1000" spc="-10" b="1">
                <a:latin typeface="Tahoma"/>
                <a:cs typeface="Tahoma"/>
              </a:rPr>
              <a:t>Para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20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r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al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manía</a:t>
            </a:r>
            <a:r>
              <a:rPr dirty="0" sz="1000" spc="0" b="1">
                <a:latin typeface="Tahoma"/>
                <a:cs typeface="Tahoma"/>
              </a:rPr>
              <a:t>c</a:t>
            </a:r>
            <a:r>
              <a:rPr dirty="0" sz="1000" spc="-5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-</a:t>
            </a: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-15" b="1">
                <a:latin typeface="Tahoma"/>
                <a:cs typeface="Tahoma"/>
              </a:rPr>
              <a:t>pre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v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238125" marR="679450" indent="-225425">
              <a:lnSpc>
                <a:spcPct val="114999"/>
              </a:lnSpc>
              <a:spcBef>
                <a:spcPts val="10"/>
              </a:spcBef>
              <a:buFont typeface="Tahoma"/>
              <a:buAutoNum type="arabicParenR"/>
              <a:tabLst>
                <a:tab pos="238760" algn="l"/>
              </a:tabLst>
            </a:pPr>
            <a:r>
              <a:rPr dirty="0" sz="1000" spc="-5">
                <a:latin typeface="Tahoma"/>
                <a:cs typeface="Tahoma"/>
              </a:rPr>
              <a:t>Ver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cóm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óptima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tim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bi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r.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epta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1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ur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l.</a:t>
            </a:r>
            <a:endParaRPr sz="1000">
              <a:latin typeface="Tahoma"/>
              <a:cs typeface="Tahoma"/>
            </a:endParaRPr>
          </a:p>
          <a:p>
            <a:pPr marL="238125">
              <a:lnSpc>
                <a:spcPct val="100000"/>
              </a:lnSpc>
              <a:spcBef>
                <a:spcPts val="195"/>
              </a:spcBef>
            </a:pPr>
            <a:r>
              <a:rPr dirty="0" sz="1000" spc="-10">
                <a:latin typeface="Tahoma"/>
                <a:cs typeface="Tahoma"/>
              </a:rPr>
              <a:t>Sentid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atis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gozo,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..</a:t>
            </a:r>
            <a:endParaRPr sz="1000">
              <a:latin typeface="Tahoma"/>
              <a:cs typeface="Tahoma"/>
            </a:endParaRPr>
          </a:p>
          <a:p>
            <a:pPr marL="238125" indent="-225425">
              <a:lnSpc>
                <a:spcPct val="100000"/>
              </a:lnSpc>
              <a:spcBef>
                <a:spcPts val="190"/>
              </a:spcBef>
              <a:buFont typeface="Tahoma"/>
              <a:buAutoNum type="arabicParenR" startAt="2"/>
              <a:tabLst>
                <a:tab pos="238760" algn="l"/>
              </a:tabLst>
            </a:pP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dic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sión</a:t>
            </a:r>
            <a:r>
              <a:rPr dirty="0" sz="1000" spc="-5">
                <a:latin typeface="Tahoma"/>
                <a:cs typeface="Tahoma"/>
              </a:rPr>
              <a:t>:</a:t>
            </a:r>
            <a:endParaRPr sz="1000">
              <a:latin typeface="Tahoma"/>
              <a:cs typeface="Tahoma"/>
            </a:endParaRPr>
          </a:p>
          <a:p>
            <a:pPr marL="238125" marR="2105025">
              <a:lnSpc>
                <a:spcPts val="1390"/>
              </a:lnSpc>
              <a:spcBef>
                <a:spcPts val="65"/>
              </a:spcBef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pé</a:t>
            </a:r>
            <a:r>
              <a:rPr dirty="0" sz="1000" spc="-10">
                <a:latin typeface="Tahoma"/>
                <a:cs typeface="Tahoma"/>
              </a:rPr>
              <a:t>rdi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eleme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10">
                <a:latin typeface="Tahoma"/>
                <a:cs typeface="Tahoma"/>
              </a:rPr>
              <a:t>sic</a:t>
            </a:r>
            <a:r>
              <a:rPr dirty="0" sz="1000" spc="-5">
                <a:latin typeface="Tahoma"/>
                <a:cs typeface="Tahoma"/>
              </a:rPr>
              <a:t>o: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sa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2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1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Co</a:t>
            </a:r>
            <a:r>
              <a:rPr dirty="0" sz="1000" spc="-15">
                <a:latin typeface="Tahoma"/>
                <a:cs typeface="Tahoma"/>
              </a:rPr>
              <a:t>nv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zas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 spc="-5">
                <a:latin typeface="Tahoma"/>
                <a:cs typeface="Tahoma"/>
              </a:rPr>
              <a:t>e.</a:t>
            </a:r>
            <a:endParaRPr sz="1000">
              <a:latin typeface="Tahoma"/>
              <a:cs typeface="Tahoma"/>
            </a:endParaRPr>
          </a:p>
          <a:p>
            <a:pPr marL="238125">
              <a:lnSpc>
                <a:spcPct val="100000"/>
              </a:lnSpc>
              <a:spcBef>
                <a:spcPts val="110"/>
              </a:spcBef>
            </a:pPr>
            <a:r>
              <a:rPr dirty="0" sz="1000" spc="-10">
                <a:latin typeface="Tahoma"/>
                <a:cs typeface="Tahoma"/>
              </a:rPr>
              <a:t>Sentirs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z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madr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238125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5">
                <a:latin typeface="Tahoma"/>
                <a:cs typeface="Tahoma"/>
              </a:rPr>
              <a:t>Hiperprot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gid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iperd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ia;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nf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ista,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espo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pérdi</a:t>
            </a:r>
            <a:r>
              <a:rPr dirty="0" sz="1000" spc="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titad.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93035" y="169163"/>
            <a:ext cx="3131185" cy="29857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951865">
              <a:lnSpc>
                <a:spcPct val="100000"/>
              </a:lnSpc>
            </a:pPr>
            <a:r>
              <a:rPr dirty="0" sz="1200" b="1">
                <a:latin typeface="Times New Roman"/>
                <a:cs typeface="Times New Roman"/>
              </a:rPr>
              <a:t>IN</a:t>
            </a:r>
            <a:r>
              <a:rPr dirty="0" sz="1200" spc="-5" b="1">
                <a:latin typeface="Times New Roman"/>
                <a:cs typeface="Times New Roman"/>
              </a:rPr>
              <a:t>D</a:t>
            </a:r>
            <a:r>
              <a:rPr dirty="0" sz="1200" b="1">
                <a:latin typeface="Times New Roman"/>
                <a:cs typeface="Times New Roman"/>
              </a:rPr>
              <a:t>ICE</a:t>
            </a:r>
            <a:endParaRPr sz="1200">
              <a:latin typeface="Times New Roman"/>
              <a:cs typeface="Times New Roman"/>
            </a:endParaRPr>
          </a:p>
          <a:p>
            <a:pPr marL="192405">
              <a:lnSpc>
                <a:spcPts val="1295"/>
              </a:lnSpc>
              <a:spcBef>
                <a:spcPts val="520"/>
              </a:spcBef>
            </a:pPr>
            <a:r>
              <a:rPr dirty="0" sz="1100" spc="5">
                <a:latin typeface="Times New Roman"/>
                <a:cs typeface="Times New Roman"/>
              </a:rPr>
              <a:t>V</a:t>
            </a:r>
            <a:r>
              <a:rPr dirty="0" sz="1100" spc="-10">
                <a:latin typeface="Times New Roman"/>
                <a:cs typeface="Times New Roman"/>
              </a:rPr>
              <a:t>O</a:t>
            </a:r>
            <a:r>
              <a:rPr dirty="0" sz="1100" spc="-5">
                <a:latin typeface="Times New Roman"/>
                <a:cs typeface="Times New Roman"/>
              </a:rPr>
              <a:t>C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 spc="-5">
                <a:latin typeface="Times New Roman"/>
                <a:cs typeface="Times New Roman"/>
              </a:rPr>
              <a:t>C</a:t>
            </a:r>
            <a:r>
              <a:rPr dirty="0" sz="1100" spc="-10">
                <a:latin typeface="Times New Roman"/>
                <a:cs typeface="Times New Roman"/>
              </a:rPr>
              <a:t>IÓ</a:t>
            </a:r>
            <a:r>
              <a:rPr dirty="0" sz="1100">
                <a:latin typeface="Times New Roman"/>
                <a:cs typeface="Times New Roman"/>
              </a:rPr>
              <a:t>N</a:t>
            </a:r>
            <a:endParaRPr sz="1100">
              <a:latin typeface="Times New Roman"/>
              <a:cs typeface="Times New Roman"/>
            </a:endParaRPr>
          </a:p>
          <a:p>
            <a:pPr marL="192405">
              <a:lnSpc>
                <a:spcPts val="1265"/>
              </a:lnSpc>
            </a:pPr>
            <a:r>
              <a:rPr dirty="0" sz="1100" spc="5">
                <a:latin typeface="Times New Roman"/>
                <a:cs typeface="Times New Roman"/>
              </a:rPr>
              <a:t>V</a:t>
            </a:r>
            <a:r>
              <a:rPr dirty="0" sz="1100">
                <a:latin typeface="Times New Roman"/>
                <a:cs typeface="Times New Roman"/>
              </a:rPr>
              <a:t>o</a:t>
            </a:r>
            <a:r>
              <a:rPr dirty="0" sz="1100" spc="-10">
                <a:latin typeface="Times New Roman"/>
                <a:cs typeface="Times New Roman"/>
              </a:rPr>
              <a:t>c</a:t>
            </a:r>
            <a:r>
              <a:rPr dirty="0" sz="1100">
                <a:latin typeface="Times New Roman"/>
                <a:cs typeface="Times New Roman"/>
              </a:rPr>
              <a:t>ac</a:t>
            </a:r>
            <a:r>
              <a:rPr dirty="0" sz="1100" spc="-10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ón</a:t>
            </a:r>
            <a:endParaRPr sz="1100">
              <a:latin typeface="Times New Roman"/>
              <a:cs typeface="Times New Roman"/>
            </a:endParaRPr>
          </a:p>
          <a:p>
            <a:pPr marL="192405" indent="-180340">
              <a:lnSpc>
                <a:spcPts val="1290"/>
              </a:lnSpc>
            </a:pPr>
            <a:r>
              <a:rPr dirty="0" sz="1100" spc="5">
                <a:latin typeface="Times New Roman"/>
                <a:cs typeface="Times New Roman"/>
              </a:rPr>
              <a:t>V</a:t>
            </a:r>
            <a:r>
              <a:rPr dirty="0" sz="1100">
                <a:latin typeface="Times New Roman"/>
                <a:cs typeface="Times New Roman"/>
              </a:rPr>
              <a:t>o</a:t>
            </a:r>
            <a:r>
              <a:rPr dirty="0" sz="1100" spc="-10">
                <a:latin typeface="Times New Roman"/>
                <a:cs typeface="Times New Roman"/>
              </a:rPr>
              <a:t>c</a:t>
            </a:r>
            <a:r>
              <a:rPr dirty="0" sz="1100">
                <a:latin typeface="Times New Roman"/>
                <a:cs typeface="Times New Roman"/>
              </a:rPr>
              <a:t>ac</a:t>
            </a:r>
            <a:r>
              <a:rPr dirty="0" sz="1100" spc="-10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ón de </a:t>
            </a:r>
            <a:r>
              <a:rPr dirty="0" sz="1100" spc="-15">
                <a:latin typeface="Times New Roman"/>
                <a:cs typeface="Times New Roman"/>
              </a:rPr>
              <a:t>F</a:t>
            </a:r>
            <a:r>
              <a:rPr dirty="0" sz="1100">
                <a:latin typeface="Times New Roman"/>
                <a:cs typeface="Times New Roman"/>
              </a:rPr>
              <a:t>ra</a:t>
            </a:r>
            <a:r>
              <a:rPr dirty="0" sz="1100" spc="-10">
                <a:latin typeface="Times New Roman"/>
                <a:cs typeface="Times New Roman"/>
              </a:rPr>
              <a:t>n</a:t>
            </a:r>
            <a:r>
              <a:rPr dirty="0" sz="1100">
                <a:latin typeface="Times New Roman"/>
                <a:cs typeface="Times New Roman"/>
              </a:rPr>
              <a:t>c</a:t>
            </a:r>
            <a:r>
              <a:rPr dirty="0" sz="1100" spc="-10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sco y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C</a:t>
            </a:r>
            <a:r>
              <a:rPr dirty="0" sz="1100" spc="-10">
                <a:latin typeface="Times New Roman"/>
                <a:cs typeface="Times New Roman"/>
              </a:rPr>
              <a:t>l</a:t>
            </a:r>
            <a:r>
              <a:rPr dirty="0" sz="1100">
                <a:latin typeface="Times New Roman"/>
                <a:cs typeface="Times New Roman"/>
              </a:rPr>
              <a:t>a</a:t>
            </a:r>
            <a:r>
              <a:rPr dirty="0" sz="1100" spc="5">
                <a:latin typeface="Times New Roman"/>
                <a:cs typeface="Times New Roman"/>
              </a:rPr>
              <a:t>r</a:t>
            </a:r>
            <a:r>
              <a:rPr dirty="0" sz="1100">
                <a:latin typeface="Times New Roman"/>
                <a:cs typeface="Times New Roman"/>
              </a:rPr>
              <a:t>a</a:t>
            </a:r>
            <a:endParaRPr sz="1100">
              <a:latin typeface="Times New Roman"/>
              <a:cs typeface="Times New Roman"/>
            </a:endParaRPr>
          </a:p>
          <a:p>
            <a:pPr marL="192405">
              <a:lnSpc>
                <a:spcPts val="1295"/>
              </a:lnSpc>
              <a:spcBef>
                <a:spcPts val="860"/>
              </a:spcBef>
            </a:pPr>
            <a:r>
              <a:rPr dirty="0" sz="1100">
                <a:latin typeface="Times New Roman"/>
                <a:cs typeface="Times New Roman"/>
              </a:rPr>
              <a:t>P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S</a:t>
            </a: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 spc="-10">
                <a:latin typeface="Times New Roman"/>
                <a:cs typeface="Times New Roman"/>
              </a:rPr>
              <a:t>O</a:t>
            </a:r>
            <a:r>
              <a:rPr dirty="0" sz="1100" spc="-5">
                <a:latin typeface="Times New Roman"/>
                <a:cs typeface="Times New Roman"/>
              </a:rPr>
              <a:t>R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L V</a:t>
            </a:r>
            <a:r>
              <a:rPr dirty="0" sz="1100" spc="-10">
                <a:latin typeface="Times New Roman"/>
                <a:cs typeface="Times New Roman"/>
              </a:rPr>
              <a:t>O</a:t>
            </a:r>
            <a:r>
              <a:rPr dirty="0" sz="1100" spc="-5">
                <a:latin typeface="Times New Roman"/>
                <a:cs typeface="Times New Roman"/>
              </a:rPr>
              <a:t>C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 spc="-5">
                <a:latin typeface="Times New Roman"/>
                <a:cs typeface="Times New Roman"/>
              </a:rPr>
              <a:t>C</a:t>
            </a:r>
            <a:r>
              <a:rPr dirty="0" sz="1100" spc="-20">
                <a:latin typeface="Times New Roman"/>
                <a:cs typeface="Times New Roman"/>
              </a:rPr>
              <a:t>I</a:t>
            </a:r>
            <a:r>
              <a:rPr dirty="0" sz="1100" spc="-10">
                <a:latin typeface="Times New Roman"/>
                <a:cs typeface="Times New Roman"/>
              </a:rPr>
              <a:t>Ó</a:t>
            </a:r>
            <a:r>
              <a:rPr dirty="0" sz="1100">
                <a:latin typeface="Times New Roman"/>
                <a:cs typeface="Times New Roman"/>
              </a:rPr>
              <a:t>N</a:t>
            </a:r>
            <a:endParaRPr sz="1100">
              <a:latin typeface="Times New Roman"/>
              <a:cs typeface="Times New Roman"/>
            </a:endParaRPr>
          </a:p>
          <a:p>
            <a:pPr marL="192405">
              <a:lnSpc>
                <a:spcPts val="1270"/>
              </a:lnSpc>
            </a:pPr>
            <a:r>
              <a:rPr dirty="0" sz="1100">
                <a:latin typeface="Times New Roman"/>
                <a:cs typeface="Times New Roman"/>
              </a:rPr>
              <a:t>Pas</a:t>
            </a: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 spc="-15">
                <a:latin typeface="Times New Roman"/>
                <a:cs typeface="Times New Roman"/>
              </a:rPr>
              <a:t>o</a:t>
            </a:r>
            <a:r>
              <a:rPr dirty="0" sz="1100">
                <a:latin typeface="Times New Roman"/>
                <a:cs typeface="Times New Roman"/>
              </a:rPr>
              <a:t>r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l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5">
                <a:latin typeface="Times New Roman"/>
                <a:cs typeface="Times New Roman"/>
              </a:rPr>
              <a:t>V</a:t>
            </a:r>
            <a:r>
              <a:rPr dirty="0" sz="1100">
                <a:latin typeface="Times New Roman"/>
                <a:cs typeface="Times New Roman"/>
              </a:rPr>
              <a:t>oc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c</a:t>
            </a:r>
            <a:r>
              <a:rPr dirty="0" sz="1100" spc="5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o</a:t>
            </a:r>
            <a:r>
              <a:rPr dirty="0" sz="1100" spc="-15">
                <a:latin typeface="Times New Roman"/>
                <a:cs typeface="Times New Roman"/>
              </a:rPr>
              <a:t>n</a:t>
            </a:r>
            <a:r>
              <a:rPr dirty="0" sz="1100">
                <a:latin typeface="Times New Roman"/>
                <a:cs typeface="Times New Roman"/>
              </a:rPr>
              <a:t>al</a:t>
            </a:r>
            <a:endParaRPr sz="1100">
              <a:latin typeface="Times New Roman"/>
              <a:cs typeface="Times New Roman"/>
            </a:endParaRPr>
          </a:p>
          <a:p>
            <a:pPr marL="192405">
              <a:lnSpc>
                <a:spcPts val="1290"/>
              </a:lnSpc>
            </a:pPr>
            <a:r>
              <a:rPr dirty="0" sz="1100">
                <a:latin typeface="Times New Roman"/>
                <a:cs typeface="Times New Roman"/>
              </a:rPr>
              <a:t>Pas</a:t>
            </a: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 spc="-15">
                <a:latin typeface="Times New Roman"/>
                <a:cs typeface="Times New Roman"/>
              </a:rPr>
              <a:t>o</a:t>
            </a:r>
            <a:r>
              <a:rPr dirty="0" sz="1100">
                <a:latin typeface="Times New Roman"/>
                <a:cs typeface="Times New Roman"/>
              </a:rPr>
              <a:t>r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l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5">
                <a:latin typeface="Times New Roman"/>
                <a:cs typeface="Times New Roman"/>
              </a:rPr>
              <a:t>V</a:t>
            </a:r>
            <a:r>
              <a:rPr dirty="0" sz="1100">
                <a:latin typeface="Times New Roman"/>
                <a:cs typeface="Times New Roman"/>
              </a:rPr>
              <a:t>oc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c</a:t>
            </a:r>
            <a:r>
              <a:rPr dirty="0" sz="1100" spc="5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o</a:t>
            </a:r>
            <a:r>
              <a:rPr dirty="0" sz="1100" spc="-15">
                <a:latin typeface="Times New Roman"/>
                <a:cs typeface="Times New Roman"/>
              </a:rPr>
              <a:t>n</a:t>
            </a:r>
            <a:r>
              <a:rPr dirty="0" sz="1100">
                <a:latin typeface="Times New Roman"/>
                <a:cs typeface="Times New Roman"/>
              </a:rPr>
              <a:t>al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de F</a:t>
            </a:r>
            <a:r>
              <a:rPr dirty="0" sz="1100" spc="-10">
                <a:latin typeface="Times New Roman"/>
                <a:cs typeface="Times New Roman"/>
              </a:rPr>
              <a:t>ra</a:t>
            </a:r>
            <a:r>
              <a:rPr dirty="0" sz="1100">
                <a:latin typeface="Times New Roman"/>
                <a:cs typeface="Times New Roman"/>
              </a:rPr>
              <a:t>nc</a:t>
            </a:r>
            <a:r>
              <a:rPr dirty="0" sz="1100" spc="5">
                <a:latin typeface="Times New Roman"/>
                <a:cs typeface="Times New Roman"/>
              </a:rPr>
              <a:t>i</a:t>
            </a:r>
            <a:r>
              <a:rPr dirty="0" sz="1100" spc="-10">
                <a:latin typeface="Times New Roman"/>
                <a:cs typeface="Times New Roman"/>
              </a:rPr>
              <a:t>s</a:t>
            </a:r>
            <a:r>
              <a:rPr dirty="0" sz="1100">
                <a:latin typeface="Times New Roman"/>
                <a:cs typeface="Times New Roman"/>
              </a:rPr>
              <a:t>co y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C</a:t>
            </a:r>
            <a:r>
              <a:rPr dirty="0" sz="1100">
                <a:latin typeface="Times New Roman"/>
                <a:cs typeface="Times New Roman"/>
              </a:rPr>
              <a:t>la</a:t>
            </a:r>
            <a:r>
              <a:rPr dirty="0" sz="1100" spc="-10">
                <a:latin typeface="Times New Roman"/>
                <a:cs typeface="Times New Roman"/>
              </a:rPr>
              <a:t>r</a:t>
            </a:r>
            <a:r>
              <a:rPr dirty="0" sz="1100">
                <a:latin typeface="Times New Roman"/>
                <a:cs typeface="Times New Roman"/>
              </a:rPr>
              <a:t>a</a:t>
            </a:r>
            <a:endParaRPr sz="1100">
              <a:latin typeface="Times New Roman"/>
              <a:cs typeface="Times New Roman"/>
            </a:endParaRPr>
          </a:p>
          <a:p>
            <a:pPr marL="192405" marR="6350">
              <a:lnSpc>
                <a:spcPts val="1260"/>
              </a:lnSpc>
              <a:spcBef>
                <a:spcPts val="955"/>
              </a:spcBef>
            </a:pPr>
            <a:r>
              <a:rPr dirty="0" sz="1100">
                <a:latin typeface="Times New Roman"/>
                <a:cs typeface="Times New Roman"/>
              </a:rPr>
              <a:t>P</a:t>
            </a:r>
            <a:r>
              <a:rPr dirty="0" sz="1100" spc="-5">
                <a:latin typeface="Times New Roman"/>
                <a:cs typeface="Times New Roman"/>
              </a:rPr>
              <a:t>E</a:t>
            </a:r>
            <a:r>
              <a:rPr dirty="0" sz="1100" spc="-10">
                <a:latin typeface="Times New Roman"/>
                <a:cs typeface="Times New Roman"/>
              </a:rPr>
              <a:t>DAGO</a:t>
            </a:r>
            <a:r>
              <a:rPr dirty="0" sz="1100" spc="5">
                <a:latin typeface="Times New Roman"/>
                <a:cs typeface="Times New Roman"/>
              </a:rPr>
              <a:t>G</a:t>
            </a:r>
            <a:r>
              <a:rPr dirty="0" sz="1100" spc="-10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A</a:t>
            </a:r>
            <a:r>
              <a:rPr dirty="0" sz="1100" spc="-5">
                <a:latin typeface="Times New Roman"/>
                <a:cs typeface="Times New Roman"/>
              </a:rPr>
              <a:t> </a:t>
            </a:r>
            <a:r>
              <a:rPr dirty="0" sz="1100" spc="5">
                <a:latin typeface="Times New Roman"/>
                <a:cs typeface="Times New Roman"/>
              </a:rPr>
              <a:t>V</a:t>
            </a:r>
            <a:r>
              <a:rPr dirty="0" sz="1100" spc="-10">
                <a:latin typeface="Times New Roman"/>
                <a:cs typeface="Times New Roman"/>
              </a:rPr>
              <a:t>O</a:t>
            </a:r>
            <a:r>
              <a:rPr dirty="0" sz="1100" spc="-5">
                <a:latin typeface="Times New Roman"/>
                <a:cs typeface="Times New Roman"/>
              </a:rPr>
              <a:t>C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 spc="5">
                <a:latin typeface="Times New Roman"/>
                <a:cs typeface="Times New Roman"/>
              </a:rPr>
              <a:t>C</a:t>
            </a:r>
            <a:r>
              <a:rPr dirty="0" sz="1100" spc="-20">
                <a:latin typeface="Times New Roman"/>
                <a:cs typeface="Times New Roman"/>
              </a:rPr>
              <a:t>I</a:t>
            </a:r>
            <a:r>
              <a:rPr dirty="0" sz="1100" spc="5">
                <a:latin typeface="Times New Roman"/>
                <a:cs typeface="Times New Roman"/>
              </a:rPr>
              <a:t>O</a:t>
            </a:r>
            <a:r>
              <a:rPr dirty="0" sz="1100" spc="-10">
                <a:latin typeface="Times New Roman"/>
                <a:cs typeface="Times New Roman"/>
              </a:rPr>
              <a:t>NA</a:t>
            </a:r>
            <a:r>
              <a:rPr dirty="0" sz="1100">
                <a:latin typeface="Times New Roman"/>
                <a:cs typeface="Times New Roman"/>
              </a:rPr>
              <a:t>L</a:t>
            </a:r>
            <a:r>
              <a:rPr dirty="0" sz="1100" spc="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(For</a:t>
            </a:r>
            <a:r>
              <a:rPr dirty="0" sz="1100" spc="-20">
                <a:latin typeface="Times New Roman"/>
                <a:cs typeface="Times New Roman"/>
              </a:rPr>
              <a:t>m</a:t>
            </a:r>
            <a:r>
              <a:rPr dirty="0" sz="1100">
                <a:latin typeface="Times New Roman"/>
                <a:cs typeface="Times New Roman"/>
              </a:rPr>
              <a:t>ación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in</a:t>
            </a:r>
            <a:r>
              <a:rPr dirty="0" sz="1100" spc="-10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c</a:t>
            </a:r>
            <a:r>
              <a:rPr dirty="0" sz="1100" spc="5">
                <a:latin typeface="Times New Roman"/>
                <a:cs typeface="Times New Roman"/>
              </a:rPr>
              <a:t>i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l</a:t>
            </a:r>
            <a:r>
              <a:rPr dirty="0" sz="1100" spc="-10">
                <a:latin typeface="Times New Roman"/>
                <a:cs typeface="Times New Roman"/>
              </a:rPr>
              <a:t>)</a:t>
            </a:r>
            <a:r>
              <a:rPr dirty="0" sz="1100">
                <a:latin typeface="Times New Roman"/>
                <a:cs typeface="Times New Roman"/>
              </a:rPr>
              <a:t>.</a:t>
            </a:r>
            <a:r>
              <a:rPr dirty="0" sz="1100">
                <a:latin typeface="Times New Roman"/>
                <a:cs typeface="Times New Roman"/>
              </a:rPr>
              <a:t> For</a:t>
            </a:r>
            <a:r>
              <a:rPr dirty="0" sz="1100" spc="-20">
                <a:latin typeface="Times New Roman"/>
                <a:cs typeface="Times New Roman"/>
              </a:rPr>
              <a:t>m</a:t>
            </a:r>
            <a:r>
              <a:rPr dirty="0" sz="1100">
                <a:latin typeface="Times New Roman"/>
                <a:cs typeface="Times New Roman"/>
              </a:rPr>
              <a:t>ación </a:t>
            </a:r>
            <a:r>
              <a:rPr dirty="0" sz="1100" spc="-15">
                <a:latin typeface="Times New Roman"/>
                <a:cs typeface="Times New Roman"/>
              </a:rPr>
              <a:t>v</a:t>
            </a:r>
            <a:r>
              <a:rPr dirty="0" sz="1100">
                <a:latin typeface="Times New Roman"/>
                <a:cs typeface="Times New Roman"/>
              </a:rPr>
              <a:t>oca</a:t>
            </a:r>
            <a:r>
              <a:rPr dirty="0" sz="1100" spc="-10">
                <a:latin typeface="Times New Roman"/>
                <a:cs typeface="Times New Roman"/>
              </a:rPr>
              <a:t>c</a:t>
            </a:r>
            <a:r>
              <a:rPr dirty="0" sz="1100">
                <a:latin typeface="Times New Roman"/>
                <a:cs typeface="Times New Roman"/>
              </a:rPr>
              <a:t>ion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l</a:t>
            </a:r>
            <a:r>
              <a:rPr dirty="0" sz="1100" spc="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en </a:t>
            </a:r>
            <a:r>
              <a:rPr dirty="0" sz="1100" spc="-25">
                <a:latin typeface="Times New Roman"/>
                <a:cs typeface="Times New Roman"/>
              </a:rPr>
              <a:t>g</a:t>
            </a:r>
            <a:r>
              <a:rPr dirty="0" sz="1100">
                <a:latin typeface="Times New Roman"/>
                <a:cs typeface="Times New Roman"/>
              </a:rPr>
              <a:t>ene</a:t>
            </a:r>
            <a:r>
              <a:rPr dirty="0" sz="1100" spc="-10">
                <a:latin typeface="Times New Roman"/>
                <a:cs typeface="Times New Roman"/>
              </a:rPr>
              <a:t>r</a:t>
            </a:r>
            <a:r>
              <a:rPr dirty="0" sz="1100">
                <a:latin typeface="Times New Roman"/>
                <a:cs typeface="Times New Roman"/>
              </a:rPr>
              <a:t>a</a:t>
            </a:r>
            <a:r>
              <a:rPr dirty="0" sz="1100" spc="5">
                <a:latin typeface="Times New Roman"/>
                <a:cs typeface="Times New Roman"/>
              </a:rPr>
              <a:t>l</a:t>
            </a:r>
            <a:r>
              <a:rPr dirty="0" sz="1100"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  <a:p>
            <a:pPr marL="192405">
              <a:lnSpc>
                <a:spcPts val="1240"/>
              </a:lnSpc>
            </a:pPr>
            <a:r>
              <a:rPr dirty="0" sz="1100">
                <a:latin typeface="Times New Roman"/>
                <a:cs typeface="Times New Roman"/>
              </a:rPr>
              <a:t>Peda</a:t>
            </a:r>
            <a:r>
              <a:rPr dirty="0" sz="1100" spc="-10">
                <a:latin typeface="Times New Roman"/>
                <a:cs typeface="Times New Roman"/>
              </a:rPr>
              <a:t>g</a:t>
            </a:r>
            <a:r>
              <a:rPr dirty="0" sz="1100">
                <a:latin typeface="Times New Roman"/>
                <a:cs typeface="Times New Roman"/>
              </a:rPr>
              <a:t>o</a:t>
            </a:r>
            <a:r>
              <a:rPr dirty="0" sz="1100" spc="-15">
                <a:latin typeface="Times New Roman"/>
                <a:cs typeface="Times New Roman"/>
              </a:rPr>
              <a:t>g</a:t>
            </a:r>
            <a:r>
              <a:rPr dirty="0" sz="1100">
                <a:latin typeface="Times New Roman"/>
                <a:cs typeface="Times New Roman"/>
              </a:rPr>
              <a:t>ía de F</a:t>
            </a:r>
            <a:r>
              <a:rPr dirty="0" sz="1100" spc="-10">
                <a:latin typeface="Times New Roman"/>
                <a:cs typeface="Times New Roman"/>
              </a:rPr>
              <a:t>r</a:t>
            </a:r>
            <a:r>
              <a:rPr dirty="0" sz="1100">
                <a:latin typeface="Times New Roman"/>
                <a:cs typeface="Times New Roman"/>
              </a:rPr>
              <a:t>an</a:t>
            </a:r>
            <a:r>
              <a:rPr dirty="0" sz="1100" spc="-10">
                <a:latin typeface="Times New Roman"/>
                <a:cs typeface="Times New Roman"/>
              </a:rPr>
              <a:t>c</a:t>
            </a:r>
            <a:r>
              <a:rPr dirty="0" sz="1100">
                <a:latin typeface="Times New Roman"/>
                <a:cs typeface="Times New Roman"/>
              </a:rPr>
              <a:t>isco y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20">
                <a:latin typeface="Times New Roman"/>
                <a:cs typeface="Times New Roman"/>
              </a:rPr>
              <a:t>C</a:t>
            </a:r>
            <a:r>
              <a:rPr dirty="0" sz="1100">
                <a:latin typeface="Times New Roman"/>
                <a:cs typeface="Times New Roman"/>
              </a:rPr>
              <a:t>la</a:t>
            </a:r>
            <a:r>
              <a:rPr dirty="0" sz="1100" spc="-10">
                <a:latin typeface="Times New Roman"/>
                <a:cs typeface="Times New Roman"/>
              </a:rPr>
              <a:t>r</a:t>
            </a:r>
            <a:r>
              <a:rPr dirty="0" sz="1100">
                <a:latin typeface="Times New Roman"/>
                <a:cs typeface="Times New Roman"/>
              </a:rPr>
              <a:t>a.</a:t>
            </a:r>
            <a:endParaRPr sz="1100">
              <a:latin typeface="Times New Roman"/>
              <a:cs typeface="Times New Roman"/>
            </a:endParaRPr>
          </a:p>
          <a:p>
            <a:pPr marL="192405">
              <a:lnSpc>
                <a:spcPts val="1290"/>
              </a:lnSpc>
              <a:spcBef>
                <a:spcPts val="860"/>
              </a:spcBef>
            </a:pPr>
            <a:r>
              <a:rPr dirty="0" sz="1100">
                <a:latin typeface="Times New Roman"/>
                <a:cs typeface="Times New Roman"/>
              </a:rPr>
              <a:t>P</a:t>
            </a:r>
            <a:r>
              <a:rPr dirty="0" sz="1100" spc="-5">
                <a:latin typeface="Times New Roman"/>
                <a:cs typeface="Times New Roman"/>
              </a:rPr>
              <a:t>E</a:t>
            </a:r>
            <a:r>
              <a:rPr dirty="0" sz="1100" spc="-10">
                <a:latin typeface="Times New Roman"/>
                <a:cs typeface="Times New Roman"/>
              </a:rPr>
              <a:t>DAGO</a:t>
            </a:r>
            <a:r>
              <a:rPr dirty="0" sz="1100" spc="5">
                <a:latin typeface="Times New Roman"/>
                <a:cs typeface="Times New Roman"/>
              </a:rPr>
              <a:t>G</a:t>
            </a:r>
            <a:r>
              <a:rPr dirty="0" sz="1100" spc="-10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A</a:t>
            </a:r>
            <a:r>
              <a:rPr dirty="0" sz="1100" spc="-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F</a:t>
            </a:r>
            <a:r>
              <a:rPr dirty="0" sz="1100" spc="-10">
                <a:latin typeface="Times New Roman"/>
                <a:cs typeface="Times New Roman"/>
              </a:rPr>
              <a:t>RAN</a:t>
            </a:r>
            <a:r>
              <a:rPr dirty="0" sz="1100" spc="5">
                <a:latin typeface="Times New Roman"/>
                <a:cs typeface="Times New Roman"/>
              </a:rPr>
              <a:t>C</a:t>
            </a:r>
            <a:r>
              <a:rPr dirty="0" sz="1100" spc="-10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SC</a:t>
            </a:r>
            <a:r>
              <a:rPr dirty="0" sz="1100" spc="-10">
                <a:latin typeface="Times New Roman"/>
                <a:cs typeface="Times New Roman"/>
              </a:rPr>
              <a:t>ANA</a:t>
            </a:r>
            <a:r>
              <a:rPr dirty="0" sz="1100"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90"/>
              </a:lnSpc>
            </a:pPr>
            <a:r>
              <a:rPr dirty="0" sz="1100">
                <a:latin typeface="Times New Roman"/>
                <a:cs typeface="Times New Roman"/>
              </a:rPr>
              <a:t>Peda</a:t>
            </a:r>
            <a:r>
              <a:rPr dirty="0" sz="1100" spc="-10">
                <a:latin typeface="Times New Roman"/>
                <a:cs typeface="Times New Roman"/>
              </a:rPr>
              <a:t>g</a:t>
            </a:r>
            <a:r>
              <a:rPr dirty="0" sz="1100">
                <a:latin typeface="Times New Roman"/>
                <a:cs typeface="Times New Roman"/>
              </a:rPr>
              <a:t>o</a:t>
            </a:r>
            <a:r>
              <a:rPr dirty="0" sz="1100" spc="-15">
                <a:latin typeface="Times New Roman"/>
                <a:cs typeface="Times New Roman"/>
              </a:rPr>
              <a:t>g</a:t>
            </a:r>
            <a:r>
              <a:rPr dirty="0" sz="1100">
                <a:latin typeface="Times New Roman"/>
                <a:cs typeface="Times New Roman"/>
              </a:rPr>
              <a:t>ía Fran</a:t>
            </a:r>
            <a:r>
              <a:rPr dirty="0" sz="1100" spc="-10">
                <a:latin typeface="Times New Roman"/>
                <a:cs typeface="Times New Roman"/>
              </a:rPr>
              <a:t>c</a:t>
            </a:r>
            <a:r>
              <a:rPr dirty="0" sz="1100">
                <a:latin typeface="Times New Roman"/>
                <a:cs typeface="Times New Roman"/>
              </a:rPr>
              <a:t>i</a:t>
            </a:r>
            <a:r>
              <a:rPr dirty="0" sz="1100" spc="-10">
                <a:latin typeface="Times New Roman"/>
                <a:cs typeface="Times New Roman"/>
              </a:rPr>
              <a:t>s</a:t>
            </a:r>
            <a:r>
              <a:rPr dirty="0" sz="1100">
                <a:latin typeface="Times New Roman"/>
                <a:cs typeface="Times New Roman"/>
              </a:rPr>
              <a:t>can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95"/>
              </a:lnSpc>
              <a:spcBef>
                <a:spcPts val="860"/>
              </a:spcBef>
            </a:pPr>
            <a:r>
              <a:rPr dirty="0" sz="1100" spc="-75">
                <a:latin typeface="Times New Roman"/>
                <a:cs typeface="Times New Roman"/>
              </a:rPr>
              <a:t>P</a:t>
            </a:r>
            <a:r>
              <a:rPr dirty="0" sz="1100" spc="-65">
                <a:latin typeface="Times New Roman"/>
                <a:cs typeface="Times New Roman"/>
              </a:rPr>
              <a:t>S</a:t>
            </a:r>
            <a:r>
              <a:rPr dirty="0" sz="1100" spc="-95">
                <a:latin typeface="Times New Roman"/>
                <a:cs typeface="Times New Roman"/>
              </a:rPr>
              <a:t>I</a:t>
            </a:r>
            <a:r>
              <a:rPr dirty="0" sz="1100" spc="-65">
                <a:latin typeface="Times New Roman"/>
                <a:cs typeface="Times New Roman"/>
              </a:rPr>
              <a:t>C</a:t>
            </a:r>
            <a:r>
              <a:rPr dirty="0" sz="1100" spc="-80">
                <a:latin typeface="Times New Roman"/>
                <a:cs typeface="Times New Roman"/>
              </a:rPr>
              <a:t>O</a:t>
            </a:r>
            <a:r>
              <a:rPr dirty="0" sz="1100" spc="-75">
                <a:latin typeface="Times New Roman"/>
                <a:cs typeface="Times New Roman"/>
              </a:rPr>
              <a:t>L</a:t>
            </a:r>
            <a:r>
              <a:rPr dirty="0" sz="1100" spc="-70">
                <a:latin typeface="Times New Roman"/>
                <a:cs typeface="Times New Roman"/>
              </a:rPr>
              <a:t>OG</a:t>
            </a:r>
            <a:r>
              <a:rPr dirty="0" sz="1100" spc="-80">
                <a:latin typeface="Times New Roman"/>
                <a:cs typeface="Times New Roman"/>
              </a:rPr>
              <a:t>Í</a:t>
            </a:r>
            <a:r>
              <a:rPr dirty="0" sz="1100">
                <a:latin typeface="Times New Roman"/>
                <a:cs typeface="Times New Roman"/>
              </a:rPr>
              <a:t>A</a:t>
            </a:r>
            <a:r>
              <a:rPr dirty="0" sz="1100" spc="-150">
                <a:latin typeface="Times New Roman"/>
                <a:cs typeface="Times New Roman"/>
              </a:rPr>
              <a:t> </a:t>
            </a:r>
            <a:r>
              <a:rPr dirty="0" sz="1100" spc="-70">
                <a:latin typeface="Times New Roman"/>
                <a:cs typeface="Times New Roman"/>
              </a:rPr>
              <a:t>V</a:t>
            </a:r>
            <a:r>
              <a:rPr dirty="0" sz="1100" spc="-80">
                <a:latin typeface="Times New Roman"/>
                <a:cs typeface="Times New Roman"/>
              </a:rPr>
              <a:t>OCA</a:t>
            </a:r>
            <a:r>
              <a:rPr dirty="0" sz="1100" spc="-65">
                <a:latin typeface="Times New Roman"/>
                <a:cs typeface="Times New Roman"/>
              </a:rPr>
              <a:t>C</a:t>
            </a:r>
            <a:r>
              <a:rPr dirty="0" sz="1100" spc="-80">
                <a:latin typeface="Times New Roman"/>
                <a:cs typeface="Times New Roman"/>
              </a:rPr>
              <a:t>I</a:t>
            </a:r>
            <a:r>
              <a:rPr dirty="0" sz="1100" spc="-70">
                <a:latin typeface="Times New Roman"/>
                <a:cs typeface="Times New Roman"/>
              </a:rPr>
              <a:t>O</a:t>
            </a:r>
            <a:r>
              <a:rPr dirty="0" sz="1100" spc="-80">
                <a:latin typeface="Times New Roman"/>
                <a:cs typeface="Times New Roman"/>
              </a:rPr>
              <a:t>N</a:t>
            </a:r>
            <a:r>
              <a:rPr dirty="0" sz="1100" spc="-7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L</a:t>
            </a:r>
            <a:r>
              <a:rPr dirty="0" sz="1100" spc="-15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Y</a:t>
            </a:r>
            <a:r>
              <a:rPr dirty="0" sz="1100" spc="-150">
                <a:latin typeface="Times New Roman"/>
                <a:cs typeface="Times New Roman"/>
              </a:rPr>
              <a:t> </a:t>
            </a:r>
            <a:r>
              <a:rPr dirty="0" sz="1100" spc="-75">
                <a:latin typeface="Times New Roman"/>
                <a:cs typeface="Times New Roman"/>
              </a:rPr>
              <a:t>F</a:t>
            </a:r>
            <a:r>
              <a:rPr dirty="0" sz="1100" spc="-65">
                <a:latin typeface="Times New Roman"/>
                <a:cs typeface="Times New Roman"/>
              </a:rPr>
              <a:t>R</a:t>
            </a:r>
            <a:r>
              <a:rPr dirty="0" sz="1100" spc="-80">
                <a:latin typeface="Times New Roman"/>
                <a:cs typeface="Times New Roman"/>
              </a:rPr>
              <a:t>AN</a:t>
            </a:r>
            <a:r>
              <a:rPr dirty="0" sz="1100" spc="-65">
                <a:latin typeface="Times New Roman"/>
                <a:cs typeface="Times New Roman"/>
              </a:rPr>
              <a:t>C</a:t>
            </a:r>
            <a:r>
              <a:rPr dirty="0" sz="1100" spc="-80">
                <a:latin typeface="Times New Roman"/>
                <a:cs typeface="Times New Roman"/>
              </a:rPr>
              <a:t>I</a:t>
            </a:r>
            <a:r>
              <a:rPr dirty="0" sz="1100" spc="-75">
                <a:latin typeface="Times New Roman"/>
                <a:cs typeface="Times New Roman"/>
              </a:rPr>
              <a:t>S</a:t>
            </a:r>
            <a:r>
              <a:rPr dirty="0" sz="1100" spc="-65">
                <a:latin typeface="Times New Roman"/>
                <a:cs typeface="Times New Roman"/>
              </a:rPr>
              <a:t>C</a:t>
            </a:r>
            <a:r>
              <a:rPr dirty="0" sz="1100" spc="-80">
                <a:latin typeface="Times New Roman"/>
                <a:cs typeface="Times New Roman"/>
              </a:rPr>
              <a:t>AN</a:t>
            </a:r>
            <a:r>
              <a:rPr dirty="0" sz="1100">
                <a:latin typeface="Times New Roman"/>
                <a:cs typeface="Times New Roman"/>
              </a:rPr>
              <a:t>A</a:t>
            </a:r>
            <a:endParaRPr sz="1100">
              <a:latin typeface="Times New Roman"/>
              <a:cs typeface="Times New Roman"/>
            </a:endParaRPr>
          </a:p>
          <a:p>
            <a:pPr marL="192405" marR="1523365">
              <a:lnSpc>
                <a:spcPts val="1260"/>
              </a:lnSpc>
              <a:spcBef>
                <a:spcPts val="65"/>
              </a:spcBef>
            </a:pPr>
            <a:r>
              <a:rPr dirty="0" sz="1100">
                <a:latin typeface="Times New Roman"/>
                <a:cs typeface="Times New Roman"/>
              </a:rPr>
              <a:t>Psic</a:t>
            </a:r>
            <a:r>
              <a:rPr dirty="0" sz="1100" spc="-10">
                <a:latin typeface="Times New Roman"/>
                <a:cs typeface="Times New Roman"/>
              </a:rPr>
              <a:t>o</a:t>
            </a:r>
            <a:r>
              <a:rPr dirty="0" sz="1100">
                <a:latin typeface="Times New Roman"/>
                <a:cs typeface="Times New Roman"/>
              </a:rPr>
              <a:t>lo</a:t>
            </a:r>
            <a:r>
              <a:rPr dirty="0" sz="1100" spc="-15">
                <a:latin typeface="Times New Roman"/>
                <a:cs typeface="Times New Roman"/>
              </a:rPr>
              <a:t>g</a:t>
            </a:r>
            <a:r>
              <a:rPr dirty="0" sz="1100">
                <a:latin typeface="Times New Roman"/>
                <a:cs typeface="Times New Roman"/>
              </a:rPr>
              <a:t>ía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5">
                <a:latin typeface="Times New Roman"/>
                <a:cs typeface="Times New Roman"/>
              </a:rPr>
              <a:t>V</a:t>
            </a:r>
            <a:r>
              <a:rPr dirty="0" sz="1100">
                <a:latin typeface="Times New Roman"/>
                <a:cs typeface="Times New Roman"/>
              </a:rPr>
              <a:t>o</a:t>
            </a:r>
            <a:r>
              <a:rPr dirty="0" sz="1100" spc="-10">
                <a:latin typeface="Times New Roman"/>
                <a:cs typeface="Times New Roman"/>
              </a:rPr>
              <a:t>c</a:t>
            </a:r>
            <a:r>
              <a:rPr dirty="0" sz="1100">
                <a:latin typeface="Times New Roman"/>
                <a:cs typeface="Times New Roman"/>
              </a:rPr>
              <a:t>a</a:t>
            </a:r>
            <a:r>
              <a:rPr dirty="0" sz="1100" spc="-10">
                <a:latin typeface="Times New Roman"/>
                <a:cs typeface="Times New Roman"/>
              </a:rPr>
              <a:t>c</a:t>
            </a:r>
            <a:r>
              <a:rPr dirty="0" sz="1100">
                <a:latin typeface="Times New Roman"/>
                <a:cs typeface="Times New Roman"/>
              </a:rPr>
              <a:t>ion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l</a:t>
            </a:r>
            <a:r>
              <a:rPr dirty="0" sz="110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Psic</a:t>
            </a:r>
            <a:r>
              <a:rPr dirty="0" sz="1100" spc="-10">
                <a:latin typeface="Times New Roman"/>
                <a:cs typeface="Times New Roman"/>
              </a:rPr>
              <a:t>o</a:t>
            </a:r>
            <a:r>
              <a:rPr dirty="0" sz="1100">
                <a:latin typeface="Times New Roman"/>
                <a:cs typeface="Times New Roman"/>
              </a:rPr>
              <a:t>lo</a:t>
            </a:r>
            <a:r>
              <a:rPr dirty="0" sz="1100" spc="-15">
                <a:latin typeface="Times New Roman"/>
                <a:cs typeface="Times New Roman"/>
              </a:rPr>
              <a:t>g</a:t>
            </a:r>
            <a:r>
              <a:rPr dirty="0" sz="1100">
                <a:latin typeface="Times New Roman"/>
                <a:cs typeface="Times New Roman"/>
              </a:rPr>
              <a:t>ía “</a:t>
            </a:r>
            <a:r>
              <a:rPr dirty="0" sz="1100" spc="-15">
                <a:latin typeface="Times New Roman"/>
                <a:cs typeface="Times New Roman"/>
              </a:rPr>
              <a:t>F</a:t>
            </a:r>
            <a:r>
              <a:rPr dirty="0" sz="1100">
                <a:latin typeface="Times New Roman"/>
                <a:cs typeface="Times New Roman"/>
              </a:rPr>
              <a:t>ra</a:t>
            </a:r>
            <a:r>
              <a:rPr dirty="0" sz="1100" spc="-10">
                <a:latin typeface="Times New Roman"/>
                <a:cs typeface="Times New Roman"/>
              </a:rPr>
              <a:t>n</a:t>
            </a:r>
            <a:r>
              <a:rPr dirty="0" sz="1100">
                <a:latin typeface="Times New Roman"/>
                <a:cs typeface="Times New Roman"/>
              </a:rPr>
              <a:t>c</a:t>
            </a:r>
            <a:r>
              <a:rPr dirty="0" sz="1100" spc="-10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sca</a:t>
            </a:r>
            <a:r>
              <a:rPr dirty="0" sz="1100" spc="-10">
                <a:latin typeface="Times New Roman"/>
                <a:cs typeface="Times New Roman"/>
              </a:rPr>
              <a:t>n</a:t>
            </a:r>
            <a:r>
              <a:rPr dirty="0" sz="1100">
                <a:latin typeface="Times New Roman"/>
                <a:cs typeface="Times New Roman"/>
              </a:rPr>
              <a:t>a”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67229" y="418338"/>
            <a:ext cx="725805" cy="30137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95"/>
              </a:lnSpc>
            </a:pPr>
            <a:r>
              <a:rPr dirty="0" sz="1100">
                <a:latin typeface="Times New Roman"/>
                <a:cs typeface="Times New Roman"/>
              </a:rPr>
              <a:t>P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 spc="-5">
                <a:latin typeface="Times New Roman"/>
                <a:cs typeface="Times New Roman"/>
              </a:rPr>
              <a:t>R</a:t>
            </a: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E I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65"/>
              </a:lnSpc>
            </a:pP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e</a:t>
            </a:r>
            <a:r>
              <a:rPr dirty="0" sz="1100" spc="-20">
                <a:latin typeface="Times New Roman"/>
                <a:cs typeface="Times New Roman"/>
              </a:rPr>
              <a:t>m</a:t>
            </a:r>
            <a:r>
              <a:rPr dirty="0" sz="1100">
                <a:latin typeface="Times New Roman"/>
                <a:cs typeface="Times New Roman"/>
              </a:rPr>
              <a:t>a 1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90"/>
              </a:lnSpc>
            </a:pP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e</a:t>
            </a:r>
            <a:r>
              <a:rPr dirty="0" sz="1100" spc="-20">
                <a:latin typeface="Times New Roman"/>
                <a:cs typeface="Times New Roman"/>
              </a:rPr>
              <a:t>m</a:t>
            </a:r>
            <a:r>
              <a:rPr dirty="0" sz="1100">
                <a:latin typeface="Times New Roman"/>
                <a:cs typeface="Times New Roman"/>
              </a:rPr>
              <a:t>a 2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95"/>
              </a:lnSpc>
              <a:spcBef>
                <a:spcPts val="860"/>
              </a:spcBef>
            </a:pPr>
            <a:r>
              <a:rPr dirty="0" sz="1100">
                <a:latin typeface="Times New Roman"/>
                <a:cs typeface="Times New Roman"/>
              </a:rPr>
              <a:t>P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 spc="-5">
                <a:latin typeface="Times New Roman"/>
                <a:cs typeface="Times New Roman"/>
              </a:rPr>
              <a:t>R</a:t>
            </a: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E </a:t>
            </a:r>
            <a:r>
              <a:rPr dirty="0" sz="1100" spc="-10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I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70"/>
              </a:lnSpc>
            </a:pP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e</a:t>
            </a:r>
            <a:r>
              <a:rPr dirty="0" sz="1100" spc="-20">
                <a:latin typeface="Times New Roman"/>
                <a:cs typeface="Times New Roman"/>
              </a:rPr>
              <a:t>m</a:t>
            </a:r>
            <a:r>
              <a:rPr dirty="0" sz="1100">
                <a:latin typeface="Times New Roman"/>
                <a:cs typeface="Times New Roman"/>
              </a:rPr>
              <a:t>a 3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90"/>
              </a:lnSpc>
            </a:pP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e</a:t>
            </a:r>
            <a:r>
              <a:rPr dirty="0" sz="1100" spc="-20">
                <a:latin typeface="Times New Roman"/>
                <a:cs typeface="Times New Roman"/>
              </a:rPr>
              <a:t>m</a:t>
            </a:r>
            <a:r>
              <a:rPr dirty="0" sz="1100">
                <a:latin typeface="Times New Roman"/>
                <a:cs typeface="Times New Roman"/>
              </a:rPr>
              <a:t>a 4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90"/>
              </a:lnSpc>
              <a:spcBef>
                <a:spcPts val="860"/>
              </a:spcBef>
            </a:pPr>
            <a:r>
              <a:rPr dirty="0" sz="1100">
                <a:latin typeface="Times New Roman"/>
                <a:cs typeface="Times New Roman"/>
              </a:rPr>
              <a:t>P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 spc="-5">
                <a:latin typeface="Times New Roman"/>
                <a:cs typeface="Times New Roman"/>
              </a:rPr>
              <a:t>R</a:t>
            </a: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E </a:t>
            </a:r>
            <a:r>
              <a:rPr dirty="0" sz="1100" spc="-10">
                <a:latin typeface="Times New Roman"/>
                <a:cs typeface="Times New Roman"/>
              </a:rPr>
              <a:t>II</a:t>
            </a:r>
            <a:r>
              <a:rPr dirty="0" sz="1100">
                <a:latin typeface="Times New Roman"/>
                <a:cs typeface="Times New Roman"/>
              </a:rPr>
              <a:t>I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65"/>
              </a:lnSpc>
            </a:pP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e</a:t>
            </a:r>
            <a:r>
              <a:rPr dirty="0" sz="1100" spc="-20">
                <a:latin typeface="Times New Roman"/>
                <a:cs typeface="Times New Roman"/>
              </a:rPr>
              <a:t>m</a:t>
            </a:r>
            <a:r>
              <a:rPr dirty="0" sz="1100">
                <a:latin typeface="Times New Roman"/>
                <a:cs typeface="Times New Roman"/>
              </a:rPr>
              <a:t>a 5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95"/>
              </a:lnSpc>
            </a:pP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e</a:t>
            </a:r>
            <a:r>
              <a:rPr dirty="0" sz="1100" spc="-20">
                <a:latin typeface="Times New Roman"/>
                <a:cs typeface="Times New Roman"/>
              </a:rPr>
              <a:t>m</a:t>
            </a:r>
            <a:r>
              <a:rPr dirty="0" sz="1100">
                <a:latin typeface="Times New Roman"/>
                <a:cs typeface="Times New Roman"/>
              </a:rPr>
              <a:t>a 6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90"/>
              </a:lnSpc>
              <a:spcBef>
                <a:spcPts val="860"/>
              </a:spcBef>
            </a:pPr>
            <a:r>
              <a:rPr dirty="0" sz="1100">
                <a:latin typeface="Times New Roman"/>
                <a:cs typeface="Times New Roman"/>
              </a:rPr>
              <a:t>P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 spc="-5">
                <a:latin typeface="Times New Roman"/>
                <a:cs typeface="Times New Roman"/>
              </a:rPr>
              <a:t>R</a:t>
            </a: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E </a:t>
            </a:r>
            <a:r>
              <a:rPr dirty="0" sz="1100" spc="-25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V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90"/>
              </a:lnSpc>
            </a:pP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e</a:t>
            </a:r>
            <a:r>
              <a:rPr dirty="0" sz="1100" spc="-20">
                <a:latin typeface="Times New Roman"/>
                <a:cs typeface="Times New Roman"/>
              </a:rPr>
              <a:t>m</a:t>
            </a:r>
            <a:r>
              <a:rPr dirty="0" sz="1100">
                <a:latin typeface="Times New Roman"/>
                <a:cs typeface="Times New Roman"/>
              </a:rPr>
              <a:t>a 7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95"/>
              </a:lnSpc>
              <a:spcBef>
                <a:spcPts val="860"/>
              </a:spcBef>
            </a:pPr>
            <a:r>
              <a:rPr dirty="0" sz="1100" spc="-75">
                <a:latin typeface="Times New Roman"/>
                <a:cs typeface="Times New Roman"/>
              </a:rPr>
              <a:t>P</a:t>
            </a:r>
            <a:r>
              <a:rPr dirty="0" sz="1100" spc="-80">
                <a:latin typeface="Times New Roman"/>
                <a:cs typeface="Times New Roman"/>
              </a:rPr>
              <a:t>AR</a:t>
            </a:r>
            <a:r>
              <a:rPr dirty="0" sz="1100" spc="-65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E</a:t>
            </a:r>
            <a:r>
              <a:rPr dirty="0" sz="1100" spc="-14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V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65"/>
              </a:lnSpc>
            </a:pP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e</a:t>
            </a:r>
            <a:r>
              <a:rPr dirty="0" sz="1100" spc="-20">
                <a:latin typeface="Times New Roman"/>
                <a:cs typeface="Times New Roman"/>
              </a:rPr>
              <a:t>m</a:t>
            </a:r>
            <a:r>
              <a:rPr dirty="0" sz="1100">
                <a:latin typeface="Times New Roman"/>
                <a:cs typeface="Times New Roman"/>
              </a:rPr>
              <a:t>a 8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90"/>
              </a:lnSpc>
            </a:pP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e</a:t>
            </a:r>
            <a:r>
              <a:rPr dirty="0" sz="1100" spc="-20">
                <a:latin typeface="Times New Roman"/>
                <a:cs typeface="Times New Roman"/>
              </a:rPr>
              <a:t>m</a:t>
            </a:r>
            <a:r>
              <a:rPr dirty="0" sz="1100">
                <a:latin typeface="Times New Roman"/>
                <a:cs typeface="Times New Roman"/>
              </a:rPr>
              <a:t>a 9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L</a:t>
            </a:r>
            <a:r>
              <a:rPr dirty="0" sz="1100" spc="-10">
                <a:latin typeface="Times New Roman"/>
                <a:cs typeface="Times New Roman"/>
              </a:rPr>
              <a:t>L</a:t>
            </a:r>
            <a:r>
              <a:rPr dirty="0" sz="1100">
                <a:latin typeface="Times New Roman"/>
                <a:cs typeface="Times New Roman"/>
              </a:rPr>
              <a:t>E</a:t>
            </a:r>
            <a:r>
              <a:rPr dirty="0" sz="1100" spc="-10">
                <a:latin typeface="Times New Roman"/>
                <a:cs typeface="Times New Roman"/>
              </a:rPr>
              <a:t>R</a:t>
            </a:r>
            <a:r>
              <a:rPr dirty="0" sz="1100">
                <a:latin typeface="Times New Roman"/>
                <a:cs typeface="Times New Roman"/>
              </a:rPr>
              <a:t>ES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67229" y="3414014"/>
            <a:ext cx="3536950" cy="501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2400" indent="-139700">
              <a:lnSpc>
                <a:spcPts val="1290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dirty="0" sz="1100">
                <a:latin typeface="Times New Roman"/>
                <a:cs typeface="Times New Roman"/>
              </a:rPr>
              <a:t>Mod</a:t>
            </a:r>
            <a:r>
              <a:rPr dirty="0" sz="1100" spc="-10">
                <a:latin typeface="Times New Roman"/>
                <a:cs typeface="Times New Roman"/>
              </a:rPr>
              <a:t>e</a:t>
            </a:r>
            <a:r>
              <a:rPr dirty="0" sz="1100">
                <a:latin typeface="Times New Roman"/>
                <a:cs typeface="Times New Roman"/>
              </a:rPr>
              <a:t>los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de</a:t>
            </a:r>
            <a:r>
              <a:rPr dirty="0" sz="1100" spc="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“</a:t>
            </a:r>
            <a:r>
              <a:rPr dirty="0" sz="1100" spc="-15">
                <a:latin typeface="Times New Roman"/>
                <a:cs typeface="Times New Roman"/>
              </a:rPr>
              <a:t>E</a:t>
            </a:r>
            <a:r>
              <a:rPr dirty="0" sz="1100">
                <a:latin typeface="Times New Roman"/>
                <a:cs typeface="Times New Roman"/>
              </a:rPr>
              <a:t>n</a:t>
            </a:r>
            <a:r>
              <a:rPr dirty="0" sz="1100" spc="-10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re</a:t>
            </a:r>
            <a:r>
              <a:rPr dirty="0" sz="1100" spc="-10">
                <a:latin typeface="Times New Roman"/>
                <a:cs typeface="Times New Roman"/>
              </a:rPr>
              <a:t>v</a:t>
            </a:r>
            <a:r>
              <a:rPr dirty="0" sz="1100">
                <a:latin typeface="Times New Roman"/>
                <a:cs typeface="Times New Roman"/>
              </a:rPr>
              <a:t>is</a:t>
            </a:r>
            <a:r>
              <a:rPr dirty="0" sz="1100" spc="-5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as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15">
                <a:latin typeface="Times New Roman"/>
                <a:cs typeface="Times New Roman"/>
              </a:rPr>
              <a:t>v</a:t>
            </a:r>
            <a:r>
              <a:rPr dirty="0" sz="1100">
                <a:latin typeface="Times New Roman"/>
                <a:cs typeface="Times New Roman"/>
              </a:rPr>
              <a:t>ocac</a:t>
            </a:r>
            <a:r>
              <a:rPr dirty="0" sz="1100" spc="5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on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l</a:t>
            </a:r>
            <a:r>
              <a:rPr dirty="0" sz="1100" spc="-10">
                <a:latin typeface="Times New Roman"/>
                <a:cs typeface="Times New Roman"/>
              </a:rPr>
              <a:t>e</a:t>
            </a:r>
            <a:r>
              <a:rPr dirty="0" sz="1100">
                <a:latin typeface="Times New Roman"/>
                <a:cs typeface="Times New Roman"/>
              </a:rPr>
              <a:t>s.”</a:t>
            </a:r>
            <a:endParaRPr sz="1100">
              <a:latin typeface="Times New Roman"/>
              <a:cs typeface="Times New Roman"/>
            </a:endParaRPr>
          </a:p>
          <a:p>
            <a:pPr marL="147955" indent="-135255">
              <a:lnSpc>
                <a:spcPts val="1265"/>
              </a:lnSpc>
              <a:buFont typeface="Times New Roman"/>
              <a:buAutoNum type="arabicPeriod"/>
              <a:tabLst>
                <a:tab pos="148590" algn="l"/>
              </a:tabLst>
            </a:pPr>
            <a:r>
              <a:rPr dirty="0" sz="1100" spc="-20">
                <a:latin typeface="Times New Roman"/>
                <a:cs typeface="Times New Roman"/>
              </a:rPr>
              <a:t>C</a:t>
            </a:r>
            <a:r>
              <a:rPr dirty="0" sz="1100">
                <a:latin typeface="Times New Roman"/>
                <a:cs typeface="Times New Roman"/>
              </a:rPr>
              <a:t>ó</a:t>
            </a:r>
            <a:r>
              <a:rPr dirty="0" sz="1100" spc="-35">
                <a:latin typeface="Times New Roman"/>
                <a:cs typeface="Times New Roman"/>
              </a:rPr>
              <a:t>m</a:t>
            </a:r>
            <a:r>
              <a:rPr dirty="0" sz="1100">
                <a:latin typeface="Times New Roman"/>
                <a:cs typeface="Times New Roman"/>
              </a:rPr>
              <a:t>o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 spc="-15">
                <a:latin typeface="Times New Roman"/>
                <a:cs typeface="Times New Roman"/>
              </a:rPr>
              <a:t>h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 spc="-10">
                <a:latin typeface="Times New Roman"/>
                <a:cs typeface="Times New Roman"/>
              </a:rPr>
              <a:t>c</a:t>
            </a:r>
            <a:r>
              <a:rPr dirty="0" sz="1100" spc="-10">
                <a:latin typeface="Times New Roman"/>
                <a:cs typeface="Times New Roman"/>
              </a:rPr>
              <a:t>e</a:t>
            </a:r>
            <a:r>
              <a:rPr dirty="0" sz="1100">
                <a:latin typeface="Times New Roman"/>
                <a:cs typeface="Times New Roman"/>
              </a:rPr>
              <a:t>r</a:t>
            </a:r>
            <a:r>
              <a:rPr dirty="0" sz="1100" spc="-20">
                <a:latin typeface="Times New Roman"/>
                <a:cs typeface="Times New Roman"/>
              </a:rPr>
              <a:t> </a:t>
            </a:r>
            <a:r>
              <a:rPr dirty="0" sz="1100" spc="-15">
                <a:latin typeface="Times New Roman"/>
                <a:cs typeface="Times New Roman"/>
              </a:rPr>
              <a:t>u</a:t>
            </a:r>
            <a:r>
              <a:rPr dirty="0" sz="1100">
                <a:latin typeface="Times New Roman"/>
                <a:cs typeface="Times New Roman"/>
              </a:rPr>
              <a:t>n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 spc="-15">
                <a:latin typeface="Times New Roman"/>
                <a:cs typeface="Times New Roman"/>
              </a:rPr>
              <a:t>P</a:t>
            </a:r>
            <a:r>
              <a:rPr dirty="0" sz="1100" spc="-10">
                <a:latin typeface="Times New Roman"/>
                <a:cs typeface="Times New Roman"/>
              </a:rPr>
              <a:t>r</a:t>
            </a:r>
            <a:r>
              <a:rPr dirty="0" sz="1100" spc="-15">
                <a:latin typeface="Times New Roman"/>
                <a:cs typeface="Times New Roman"/>
              </a:rPr>
              <a:t>o</a:t>
            </a:r>
            <a:r>
              <a:rPr dirty="0" sz="1100" spc="-25">
                <a:latin typeface="Times New Roman"/>
                <a:cs typeface="Times New Roman"/>
              </a:rPr>
              <a:t>y</a:t>
            </a:r>
            <a:r>
              <a:rPr dirty="0" sz="1100" spc="-10">
                <a:latin typeface="Times New Roman"/>
                <a:cs typeface="Times New Roman"/>
              </a:rPr>
              <a:t>e</a:t>
            </a:r>
            <a:r>
              <a:rPr dirty="0" sz="1100" spc="-10">
                <a:latin typeface="Times New Roman"/>
                <a:cs typeface="Times New Roman"/>
              </a:rPr>
              <a:t>c</a:t>
            </a:r>
            <a:r>
              <a:rPr dirty="0" sz="1100" spc="-10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o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15">
                <a:latin typeface="Times New Roman"/>
                <a:cs typeface="Times New Roman"/>
              </a:rPr>
              <a:t>d</a:t>
            </a:r>
            <a:r>
              <a:rPr dirty="0" sz="1100">
                <a:latin typeface="Times New Roman"/>
                <a:cs typeface="Times New Roman"/>
              </a:rPr>
              <a:t>e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 spc="-15">
                <a:latin typeface="Times New Roman"/>
                <a:cs typeface="Times New Roman"/>
              </a:rPr>
              <a:t>P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 spc="-10">
                <a:latin typeface="Times New Roman"/>
                <a:cs typeface="Times New Roman"/>
              </a:rPr>
              <a:t>s</a:t>
            </a:r>
            <a:r>
              <a:rPr dirty="0" sz="1100" spc="-10">
                <a:latin typeface="Times New Roman"/>
                <a:cs typeface="Times New Roman"/>
              </a:rPr>
              <a:t>t</a:t>
            </a:r>
            <a:r>
              <a:rPr dirty="0" sz="1100" spc="-15">
                <a:latin typeface="Times New Roman"/>
                <a:cs typeface="Times New Roman"/>
              </a:rPr>
              <a:t>o</a:t>
            </a:r>
            <a:r>
              <a:rPr dirty="0" sz="1100" spc="-10">
                <a:latin typeface="Times New Roman"/>
                <a:cs typeface="Times New Roman"/>
              </a:rPr>
              <a:t>r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l</a:t>
            </a:r>
            <a:r>
              <a:rPr dirty="0" sz="1100" spc="-30">
                <a:latin typeface="Times New Roman"/>
                <a:cs typeface="Times New Roman"/>
              </a:rPr>
              <a:t> </a:t>
            </a:r>
            <a:r>
              <a:rPr dirty="0" sz="1100" spc="-10">
                <a:latin typeface="Times New Roman"/>
                <a:cs typeface="Times New Roman"/>
              </a:rPr>
              <a:t>V</a:t>
            </a:r>
            <a:r>
              <a:rPr dirty="0" sz="1100" spc="-15">
                <a:latin typeface="Times New Roman"/>
                <a:cs typeface="Times New Roman"/>
              </a:rPr>
              <a:t>o</a:t>
            </a:r>
            <a:r>
              <a:rPr dirty="0" sz="1100" spc="-10">
                <a:latin typeface="Times New Roman"/>
                <a:cs typeface="Times New Roman"/>
              </a:rPr>
              <a:t>c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 spc="-25">
                <a:latin typeface="Times New Roman"/>
                <a:cs typeface="Times New Roman"/>
              </a:rPr>
              <a:t>c</a:t>
            </a:r>
            <a:r>
              <a:rPr dirty="0" sz="1100" spc="-10">
                <a:latin typeface="Times New Roman"/>
                <a:cs typeface="Times New Roman"/>
              </a:rPr>
              <a:t>i</a:t>
            </a:r>
            <a:r>
              <a:rPr dirty="0" sz="1100" spc="-15">
                <a:latin typeface="Times New Roman"/>
                <a:cs typeface="Times New Roman"/>
              </a:rPr>
              <a:t>o</a:t>
            </a:r>
            <a:r>
              <a:rPr dirty="0" sz="1100" spc="-15">
                <a:latin typeface="Times New Roman"/>
                <a:cs typeface="Times New Roman"/>
              </a:rPr>
              <a:t>n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l</a:t>
            </a:r>
            <a:r>
              <a:rPr dirty="0" sz="1100" spc="-20">
                <a:latin typeface="Times New Roman"/>
                <a:cs typeface="Times New Roman"/>
              </a:rPr>
              <a:t> </a:t>
            </a:r>
            <a:r>
              <a:rPr dirty="0" sz="1100" spc="-15">
                <a:latin typeface="Times New Roman"/>
                <a:cs typeface="Times New Roman"/>
              </a:rPr>
              <a:t>F</a:t>
            </a:r>
            <a:r>
              <a:rPr dirty="0" sz="1100" spc="-10">
                <a:latin typeface="Times New Roman"/>
                <a:cs typeface="Times New Roman"/>
              </a:rPr>
              <a:t>r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 spc="-25">
                <a:latin typeface="Times New Roman"/>
                <a:cs typeface="Times New Roman"/>
              </a:rPr>
              <a:t>n</a:t>
            </a:r>
            <a:r>
              <a:rPr dirty="0" sz="1100" spc="-10">
                <a:latin typeface="Times New Roman"/>
                <a:cs typeface="Times New Roman"/>
              </a:rPr>
              <a:t>c</a:t>
            </a:r>
            <a:r>
              <a:rPr dirty="0" sz="1100" spc="-10">
                <a:latin typeface="Times New Roman"/>
                <a:cs typeface="Times New Roman"/>
              </a:rPr>
              <a:t>i</a:t>
            </a:r>
            <a:r>
              <a:rPr dirty="0" sz="1100" spc="-10">
                <a:latin typeface="Times New Roman"/>
                <a:cs typeface="Times New Roman"/>
              </a:rPr>
              <a:t>s</a:t>
            </a:r>
            <a:r>
              <a:rPr dirty="0" sz="1100" spc="-10">
                <a:latin typeface="Times New Roman"/>
                <a:cs typeface="Times New Roman"/>
              </a:rPr>
              <a:t>c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 spc="-15">
                <a:latin typeface="Times New Roman"/>
                <a:cs typeface="Times New Roman"/>
              </a:rPr>
              <a:t>n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  <a:p>
            <a:pPr marL="152400" indent="-139700">
              <a:lnSpc>
                <a:spcPts val="1295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dirty="0" sz="1100" spc="-5">
                <a:latin typeface="Times New Roman"/>
                <a:cs typeface="Times New Roman"/>
              </a:rPr>
              <a:t>C</a:t>
            </a:r>
            <a:r>
              <a:rPr dirty="0" sz="1100">
                <a:latin typeface="Times New Roman"/>
                <a:cs typeface="Times New Roman"/>
              </a:rPr>
              <a:t>ó</a:t>
            </a:r>
            <a:r>
              <a:rPr dirty="0" sz="1100" spc="-20">
                <a:latin typeface="Times New Roman"/>
                <a:cs typeface="Times New Roman"/>
              </a:rPr>
              <a:t>m</a:t>
            </a:r>
            <a:r>
              <a:rPr dirty="0" sz="1100">
                <a:latin typeface="Times New Roman"/>
                <a:cs typeface="Times New Roman"/>
              </a:rPr>
              <a:t>o hacer</a:t>
            </a:r>
            <a:r>
              <a:rPr dirty="0" sz="1100" spc="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un </a:t>
            </a:r>
            <a:r>
              <a:rPr dirty="0" sz="1100" spc="-15">
                <a:latin typeface="Times New Roman"/>
                <a:cs typeface="Times New Roman"/>
              </a:rPr>
              <a:t>P</a:t>
            </a:r>
            <a:r>
              <a:rPr dirty="0" sz="1100">
                <a:latin typeface="Times New Roman"/>
                <a:cs typeface="Times New Roman"/>
              </a:rPr>
              <a:t>ro</a:t>
            </a:r>
            <a:r>
              <a:rPr dirty="0" sz="1100" spc="-15">
                <a:latin typeface="Times New Roman"/>
                <a:cs typeface="Times New Roman"/>
              </a:rPr>
              <a:t>y</a:t>
            </a:r>
            <a:r>
              <a:rPr dirty="0" sz="1100">
                <a:latin typeface="Times New Roman"/>
                <a:cs typeface="Times New Roman"/>
              </a:rPr>
              <a:t>ecto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de For</a:t>
            </a:r>
            <a:r>
              <a:rPr dirty="0" sz="1100" spc="-20">
                <a:latin typeface="Times New Roman"/>
                <a:cs typeface="Times New Roman"/>
              </a:rPr>
              <a:t>m</a:t>
            </a:r>
            <a:r>
              <a:rPr dirty="0" sz="1100">
                <a:latin typeface="Times New Roman"/>
                <a:cs typeface="Times New Roman"/>
              </a:rPr>
              <a:t>ación </a:t>
            </a:r>
            <a:r>
              <a:rPr dirty="0" sz="1100" spc="-20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nic</a:t>
            </a:r>
            <a:r>
              <a:rPr dirty="0" sz="1100" spc="-10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al</a:t>
            </a:r>
            <a:r>
              <a:rPr dirty="0" sz="1100" spc="5">
                <a:latin typeface="Times New Roman"/>
                <a:cs typeface="Times New Roman"/>
              </a:rPr>
              <a:t> </a:t>
            </a:r>
            <a:r>
              <a:rPr dirty="0" sz="1100" spc="-15">
                <a:latin typeface="Times New Roman"/>
                <a:cs typeface="Times New Roman"/>
              </a:rPr>
              <a:t>F</a:t>
            </a:r>
            <a:r>
              <a:rPr dirty="0" sz="1100">
                <a:latin typeface="Times New Roman"/>
                <a:cs typeface="Times New Roman"/>
              </a:rPr>
              <a:t>ra</a:t>
            </a:r>
            <a:r>
              <a:rPr dirty="0" sz="1100" spc="-10">
                <a:latin typeface="Times New Roman"/>
                <a:cs typeface="Times New Roman"/>
              </a:rPr>
              <a:t>n</a:t>
            </a:r>
            <a:r>
              <a:rPr dirty="0" sz="1100">
                <a:latin typeface="Times New Roman"/>
                <a:cs typeface="Times New Roman"/>
              </a:rPr>
              <a:t>c</a:t>
            </a:r>
            <a:r>
              <a:rPr dirty="0" sz="1100" spc="-10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scan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67229" y="4012894"/>
            <a:ext cx="654685" cy="8216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90"/>
              </a:lnSpc>
            </a:pPr>
            <a:r>
              <a:rPr dirty="0" sz="1100" spc="-10">
                <a:latin typeface="Times New Roman"/>
                <a:cs typeface="Times New Roman"/>
              </a:rPr>
              <a:t>AN</a:t>
            </a:r>
            <a:r>
              <a:rPr dirty="0" sz="1100">
                <a:latin typeface="Times New Roman"/>
                <a:cs typeface="Times New Roman"/>
              </a:rPr>
              <a:t>EXO</a:t>
            </a:r>
            <a:r>
              <a:rPr dirty="0" sz="1100" spc="-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1.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60"/>
              </a:lnSpc>
            </a:pPr>
            <a:r>
              <a:rPr dirty="0" sz="1100" spc="-10">
                <a:latin typeface="Times New Roman"/>
                <a:cs typeface="Times New Roman"/>
              </a:rPr>
              <a:t>AN</a:t>
            </a:r>
            <a:r>
              <a:rPr dirty="0" sz="1100">
                <a:latin typeface="Times New Roman"/>
                <a:cs typeface="Times New Roman"/>
              </a:rPr>
              <a:t>EXO</a:t>
            </a:r>
            <a:r>
              <a:rPr dirty="0" sz="1100" spc="-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2.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65"/>
              </a:lnSpc>
            </a:pPr>
            <a:r>
              <a:rPr dirty="0" sz="1100" spc="-10">
                <a:latin typeface="Times New Roman"/>
                <a:cs typeface="Times New Roman"/>
              </a:rPr>
              <a:t>AN</a:t>
            </a:r>
            <a:r>
              <a:rPr dirty="0" sz="1100">
                <a:latin typeface="Times New Roman"/>
                <a:cs typeface="Times New Roman"/>
              </a:rPr>
              <a:t>EXO</a:t>
            </a:r>
            <a:r>
              <a:rPr dirty="0" sz="1100" spc="-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3.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65"/>
              </a:lnSpc>
            </a:pPr>
            <a:r>
              <a:rPr dirty="0" sz="1100" spc="-10">
                <a:latin typeface="Times New Roman"/>
                <a:cs typeface="Times New Roman"/>
              </a:rPr>
              <a:t>AN</a:t>
            </a:r>
            <a:r>
              <a:rPr dirty="0" sz="1100">
                <a:latin typeface="Times New Roman"/>
                <a:cs typeface="Times New Roman"/>
              </a:rPr>
              <a:t>EXO</a:t>
            </a:r>
            <a:r>
              <a:rPr dirty="0" sz="1100" spc="-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4.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90"/>
              </a:lnSpc>
            </a:pPr>
            <a:r>
              <a:rPr dirty="0" sz="1100" spc="-10">
                <a:latin typeface="Times New Roman"/>
                <a:cs typeface="Times New Roman"/>
              </a:rPr>
              <a:t>AN</a:t>
            </a:r>
            <a:r>
              <a:rPr dirty="0" sz="1100">
                <a:latin typeface="Times New Roman"/>
                <a:cs typeface="Times New Roman"/>
              </a:rPr>
              <a:t>EXO</a:t>
            </a:r>
            <a:r>
              <a:rPr dirty="0" sz="1100" spc="-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5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72867" y="4020103"/>
            <a:ext cx="2070735" cy="8147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95700"/>
              </a:lnSpc>
            </a:pPr>
            <a:r>
              <a:rPr dirty="0" sz="1100">
                <a:latin typeface="Times New Roman"/>
                <a:cs typeface="Times New Roman"/>
              </a:rPr>
              <a:t>Pas</a:t>
            </a: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 spc="-15">
                <a:latin typeface="Times New Roman"/>
                <a:cs typeface="Times New Roman"/>
              </a:rPr>
              <a:t>o</a:t>
            </a:r>
            <a:r>
              <a:rPr dirty="0" sz="1100">
                <a:latin typeface="Times New Roman"/>
                <a:cs typeface="Times New Roman"/>
              </a:rPr>
              <a:t>r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l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10">
                <a:latin typeface="Times New Roman"/>
                <a:cs typeface="Times New Roman"/>
              </a:rPr>
              <a:t>J</a:t>
            </a:r>
            <a:r>
              <a:rPr dirty="0" sz="1100">
                <a:latin typeface="Times New Roman"/>
                <a:cs typeface="Times New Roman"/>
              </a:rPr>
              <a:t>u</a:t>
            </a:r>
            <a:r>
              <a:rPr dirty="0" sz="1100" spc="-15">
                <a:latin typeface="Times New Roman"/>
                <a:cs typeface="Times New Roman"/>
              </a:rPr>
              <a:t>v</a:t>
            </a:r>
            <a:r>
              <a:rPr dirty="0" sz="1100">
                <a:latin typeface="Times New Roman"/>
                <a:cs typeface="Times New Roman"/>
              </a:rPr>
              <a:t>en</a:t>
            </a:r>
            <a:r>
              <a:rPr dirty="0" sz="1100" spc="-10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l</a:t>
            </a:r>
            <a:r>
              <a:rPr dirty="0" sz="1100" spc="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en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c</a:t>
            </a:r>
            <a:r>
              <a:rPr dirty="0" sz="1100" spc="-10">
                <a:latin typeface="Times New Roman"/>
                <a:cs typeface="Times New Roman"/>
              </a:rPr>
              <a:t>l</a:t>
            </a:r>
            <a:r>
              <a:rPr dirty="0" sz="1100">
                <a:latin typeface="Times New Roman"/>
                <a:cs typeface="Times New Roman"/>
              </a:rPr>
              <a:t>a</a:t>
            </a:r>
            <a:r>
              <a:rPr dirty="0" sz="1100" spc="-10">
                <a:latin typeface="Times New Roman"/>
                <a:cs typeface="Times New Roman"/>
              </a:rPr>
              <a:t>v</a:t>
            </a:r>
            <a:r>
              <a:rPr dirty="0" sz="1100">
                <a:latin typeface="Times New Roman"/>
                <a:cs typeface="Times New Roman"/>
              </a:rPr>
              <a:t>e </a:t>
            </a:r>
            <a:r>
              <a:rPr dirty="0" sz="1100" spc="-10">
                <a:latin typeface="Times New Roman"/>
                <a:cs typeface="Times New Roman"/>
              </a:rPr>
              <a:t>v</a:t>
            </a:r>
            <a:r>
              <a:rPr dirty="0" sz="1100">
                <a:latin typeface="Times New Roman"/>
                <a:cs typeface="Times New Roman"/>
              </a:rPr>
              <a:t>ocac</a:t>
            </a:r>
            <a:r>
              <a:rPr dirty="0" sz="1100" spc="-10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on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l</a:t>
            </a:r>
            <a:r>
              <a:rPr dirty="0" sz="110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C</a:t>
            </a:r>
            <a:r>
              <a:rPr dirty="0" sz="1100">
                <a:latin typeface="Times New Roman"/>
                <a:cs typeface="Times New Roman"/>
              </a:rPr>
              <a:t>a</a:t>
            </a:r>
            <a:r>
              <a:rPr dirty="0" sz="1100" spc="5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eq</a:t>
            </a:r>
            <a:r>
              <a:rPr dirty="0" sz="1100" spc="-10">
                <a:latin typeface="Times New Roman"/>
                <a:cs typeface="Times New Roman"/>
              </a:rPr>
              <a:t>u</a:t>
            </a:r>
            <a:r>
              <a:rPr dirty="0" sz="1100">
                <a:latin typeface="Times New Roman"/>
                <a:cs typeface="Times New Roman"/>
              </a:rPr>
              <a:t>es</a:t>
            </a:r>
            <a:r>
              <a:rPr dirty="0" sz="1100" spc="-10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s y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Mue</a:t>
            </a:r>
            <a:r>
              <a:rPr dirty="0" sz="1100" spc="-10">
                <a:latin typeface="Times New Roman"/>
                <a:cs typeface="Times New Roman"/>
              </a:rPr>
              <a:t>s</a:t>
            </a:r>
            <a:r>
              <a:rPr dirty="0" sz="1100">
                <a:latin typeface="Times New Roman"/>
                <a:cs typeface="Times New Roman"/>
              </a:rPr>
              <a:t>t</a:t>
            </a:r>
            <a:r>
              <a:rPr dirty="0" sz="1100" spc="-10">
                <a:latin typeface="Times New Roman"/>
                <a:cs typeface="Times New Roman"/>
              </a:rPr>
              <a:t>r</a:t>
            </a:r>
            <a:r>
              <a:rPr dirty="0" sz="1100">
                <a:latin typeface="Times New Roman"/>
                <a:cs typeface="Times New Roman"/>
              </a:rPr>
              <a:t>as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5">
                <a:latin typeface="Times New Roman"/>
                <a:cs typeface="Times New Roman"/>
              </a:rPr>
              <a:t>V</a:t>
            </a:r>
            <a:r>
              <a:rPr dirty="0" sz="1100">
                <a:latin typeface="Times New Roman"/>
                <a:cs typeface="Times New Roman"/>
              </a:rPr>
              <a:t>o</a:t>
            </a:r>
            <a:r>
              <a:rPr dirty="0" sz="1100" spc="-10">
                <a:latin typeface="Times New Roman"/>
                <a:cs typeface="Times New Roman"/>
              </a:rPr>
              <a:t>c</a:t>
            </a:r>
            <a:r>
              <a:rPr dirty="0" sz="1100">
                <a:latin typeface="Times New Roman"/>
                <a:cs typeface="Times New Roman"/>
              </a:rPr>
              <a:t>acio</a:t>
            </a:r>
            <a:r>
              <a:rPr dirty="0" sz="1100" spc="-15">
                <a:latin typeface="Times New Roman"/>
                <a:cs typeface="Times New Roman"/>
              </a:rPr>
              <a:t>n</a:t>
            </a:r>
            <a:r>
              <a:rPr dirty="0" sz="1100">
                <a:latin typeface="Times New Roman"/>
                <a:cs typeface="Times New Roman"/>
              </a:rPr>
              <a:t>a</a:t>
            </a:r>
            <a:r>
              <a:rPr dirty="0" sz="1100" spc="-10">
                <a:latin typeface="Times New Roman"/>
                <a:cs typeface="Times New Roman"/>
              </a:rPr>
              <a:t>l</a:t>
            </a:r>
            <a:r>
              <a:rPr dirty="0" sz="1100">
                <a:latin typeface="Times New Roman"/>
                <a:cs typeface="Times New Roman"/>
              </a:rPr>
              <a:t>es</a:t>
            </a:r>
            <a:r>
              <a:rPr dirty="0" sz="110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P</a:t>
            </a:r>
            <a:r>
              <a:rPr dirty="0" sz="1100">
                <a:latin typeface="Times New Roman"/>
                <a:cs typeface="Times New Roman"/>
              </a:rPr>
              <a:t>res</a:t>
            </a:r>
            <a:r>
              <a:rPr dirty="0" sz="1100" spc="-10">
                <a:latin typeface="Times New Roman"/>
                <a:cs typeface="Times New Roman"/>
              </a:rPr>
              <a:t>e</a:t>
            </a:r>
            <a:r>
              <a:rPr dirty="0" sz="1100">
                <a:latin typeface="Times New Roman"/>
                <a:cs typeface="Times New Roman"/>
              </a:rPr>
              <a:t>nt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c</a:t>
            </a:r>
            <a:r>
              <a:rPr dirty="0" sz="1100" spc="5">
                <a:latin typeface="Times New Roman"/>
                <a:cs typeface="Times New Roman"/>
              </a:rPr>
              <a:t>i</a:t>
            </a:r>
            <a:r>
              <a:rPr dirty="0" sz="1100" spc="-15">
                <a:latin typeface="Times New Roman"/>
                <a:cs typeface="Times New Roman"/>
              </a:rPr>
              <a:t>ó</a:t>
            </a:r>
            <a:r>
              <a:rPr dirty="0" sz="1100">
                <a:latin typeface="Times New Roman"/>
                <a:cs typeface="Times New Roman"/>
              </a:rPr>
              <a:t>n de </a:t>
            </a:r>
            <a:r>
              <a:rPr dirty="0" sz="1100" spc="-20">
                <a:latin typeface="Times New Roman"/>
                <a:cs typeface="Times New Roman"/>
              </a:rPr>
              <a:t>m</a:t>
            </a:r>
            <a:r>
              <a:rPr dirty="0" sz="1100">
                <a:latin typeface="Times New Roman"/>
                <a:cs typeface="Times New Roman"/>
              </a:rPr>
              <a:t>i</a:t>
            </a:r>
            <a:r>
              <a:rPr dirty="0" sz="1100" spc="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Web</a:t>
            </a:r>
            <a:r>
              <a:rPr dirty="0" sz="1100">
                <a:latin typeface="Times New Roman"/>
                <a:cs typeface="Times New Roman"/>
              </a:rPr>
              <a:t> Psic</a:t>
            </a:r>
            <a:r>
              <a:rPr dirty="0" sz="1100" spc="-10">
                <a:latin typeface="Times New Roman"/>
                <a:cs typeface="Times New Roman"/>
              </a:rPr>
              <a:t>o</a:t>
            </a:r>
            <a:r>
              <a:rPr dirty="0" sz="1100">
                <a:latin typeface="Times New Roman"/>
                <a:cs typeface="Times New Roman"/>
              </a:rPr>
              <a:t>pa</a:t>
            </a:r>
            <a:r>
              <a:rPr dirty="0" sz="1100" spc="-10">
                <a:latin typeface="Times New Roman"/>
                <a:cs typeface="Times New Roman"/>
              </a:rPr>
              <a:t>t</a:t>
            </a:r>
            <a:r>
              <a:rPr dirty="0" sz="1100">
                <a:latin typeface="Times New Roman"/>
                <a:cs typeface="Times New Roman"/>
              </a:rPr>
              <a:t>olo</a:t>
            </a:r>
            <a:r>
              <a:rPr dirty="0" sz="1100" spc="-15">
                <a:latin typeface="Times New Roman"/>
                <a:cs typeface="Times New Roman"/>
              </a:rPr>
              <a:t>g</a:t>
            </a:r>
            <a:r>
              <a:rPr dirty="0" sz="1100">
                <a:latin typeface="Times New Roman"/>
                <a:cs typeface="Times New Roman"/>
              </a:rPr>
              <a:t>ía </a:t>
            </a:r>
            <a:r>
              <a:rPr dirty="0" sz="1100" spc="-10">
                <a:latin typeface="Times New Roman"/>
                <a:cs typeface="Times New Roman"/>
              </a:rPr>
              <a:t>v</a:t>
            </a:r>
            <a:r>
              <a:rPr dirty="0" sz="1100">
                <a:latin typeface="Times New Roman"/>
                <a:cs typeface="Times New Roman"/>
              </a:rPr>
              <a:t>oc</a:t>
            </a:r>
            <a:r>
              <a:rPr dirty="0" sz="1100" spc="-10">
                <a:latin typeface="Times New Roman"/>
                <a:cs typeface="Times New Roman"/>
              </a:rPr>
              <a:t>a</a:t>
            </a:r>
            <a:r>
              <a:rPr dirty="0" sz="1100">
                <a:latin typeface="Times New Roman"/>
                <a:cs typeface="Times New Roman"/>
              </a:rPr>
              <a:t>c</a:t>
            </a:r>
            <a:r>
              <a:rPr dirty="0" sz="1100" spc="5">
                <a:latin typeface="Times New Roman"/>
                <a:cs typeface="Times New Roman"/>
              </a:rPr>
              <a:t>i</a:t>
            </a:r>
            <a:r>
              <a:rPr dirty="0" sz="1100">
                <a:latin typeface="Times New Roman"/>
                <a:cs typeface="Times New Roman"/>
              </a:rPr>
              <a:t>o</a:t>
            </a:r>
            <a:r>
              <a:rPr dirty="0" sz="1100" spc="-15">
                <a:latin typeface="Times New Roman"/>
                <a:cs typeface="Times New Roman"/>
              </a:rPr>
              <a:t>n</a:t>
            </a:r>
            <a:r>
              <a:rPr dirty="0" sz="1100">
                <a:latin typeface="Times New Roman"/>
                <a:cs typeface="Times New Roman"/>
              </a:rPr>
              <a:t>al</a:t>
            </a:r>
            <a:r>
              <a:rPr dirty="0" sz="1100">
                <a:latin typeface="Times New Roman"/>
                <a:cs typeface="Times New Roman"/>
              </a:rPr>
              <a:t> Psic</a:t>
            </a:r>
            <a:r>
              <a:rPr dirty="0" sz="1100" spc="-10">
                <a:latin typeface="Times New Roman"/>
                <a:cs typeface="Times New Roman"/>
              </a:rPr>
              <a:t>o</a:t>
            </a:r>
            <a:r>
              <a:rPr dirty="0" sz="1100">
                <a:latin typeface="Times New Roman"/>
                <a:cs typeface="Times New Roman"/>
              </a:rPr>
              <a:t>lo</a:t>
            </a:r>
            <a:r>
              <a:rPr dirty="0" sz="1100" spc="-15">
                <a:latin typeface="Times New Roman"/>
                <a:cs typeface="Times New Roman"/>
              </a:rPr>
              <a:t>g</a:t>
            </a:r>
            <a:r>
              <a:rPr dirty="0" sz="1100">
                <a:latin typeface="Times New Roman"/>
                <a:cs typeface="Times New Roman"/>
              </a:rPr>
              <a:t>ía E</a:t>
            </a:r>
            <a:r>
              <a:rPr dirty="0" sz="1100" spc="-15">
                <a:latin typeface="Times New Roman"/>
                <a:cs typeface="Times New Roman"/>
              </a:rPr>
              <a:t>v</a:t>
            </a:r>
            <a:r>
              <a:rPr dirty="0" sz="1100">
                <a:latin typeface="Times New Roman"/>
                <a:cs typeface="Times New Roman"/>
              </a:rPr>
              <a:t>ol</a:t>
            </a:r>
            <a:r>
              <a:rPr dirty="0" sz="1100" spc="-15">
                <a:latin typeface="Times New Roman"/>
                <a:cs typeface="Times New Roman"/>
              </a:rPr>
              <a:t>u</a:t>
            </a:r>
            <a:r>
              <a:rPr dirty="0" sz="1100">
                <a:latin typeface="Times New Roman"/>
                <a:cs typeface="Times New Roman"/>
              </a:rPr>
              <a:t>ti</a:t>
            </a:r>
            <a:r>
              <a:rPr dirty="0" sz="1100" spc="-15">
                <a:latin typeface="Times New Roman"/>
                <a:cs typeface="Times New Roman"/>
              </a:rPr>
              <a:t>v</a:t>
            </a:r>
            <a:r>
              <a:rPr dirty="0" sz="1100">
                <a:latin typeface="Times New Roman"/>
                <a:cs typeface="Times New Roman"/>
              </a:rPr>
              <a:t>a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527050"/>
            <a:ext cx="5073650" cy="2102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5580" indent="-182880">
              <a:lnSpc>
                <a:spcPct val="100000"/>
              </a:lnSpc>
              <a:buFont typeface="Tahoma"/>
              <a:buAutoNum type="arabicPeriod" startAt="2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ÓG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5" b="1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Ay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divertirse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bie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1270000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ñ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rl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gusto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otras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goz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ida.</a:t>
            </a:r>
            <a:r>
              <a:rPr dirty="0" sz="1000" spc="-5">
                <a:latin typeface="Tahoma"/>
                <a:cs typeface="Tahoma"/>
              </a:rPr>
              <a:t> Médico: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9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sic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-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á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sión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554990">
              <a:lnSpc>
                <a:spcPct val="100000"/>
              </a:lnSpc>
              <a:spcBef>
                <a:spcPts val="180"/>
              </a:spcBef>
            </a:pPr>
            <a:r>
              <a:rPr dirty="0" sz="1000" spc="-5">
                <a:latin typeface="Tahoma"/>
                <a:cs typeface="Tahoma"/>
              </a:rPr>
              <a:t>Ele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-S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sión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36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3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0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REV</a:t>
            </a:r>
            <a:r>
              <a:rPr dirty="0" sz="100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NTIVA.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ts val="1390"/>
              </a:lnSpc>
              <a:spcBef>
                <a:spcPts val="65"/>
              </a:spcBef>
            </a:pPr>
            <a:r>
              <a:rPr dirty="0" sz="1000" spc="-5">
                <a:latin typeface="Tahoma"/>
                <a:cs typeface="Tahoma"/>
              </a:rPr>
              <a:t>Papel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importa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du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ador,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debe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itar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ipe</a:t>
            </a:r>
            <a:r>
              <a:rPr dirty="0" sz="1000" spc="-10">
                <a:latin typeface="Tahoma"/>
                <a:cs typeface="Tahoma"/>
              </a:rPr>
              <a:t>rp</a:t>
            </a:r>
            <a:r>
              <a:rPr dirty="0" sz="1000" spc="-5">
                <a:latin typeface="Tahoma"/>
                <a:cs typeface="Tahoma"/>
              </a:rPr>
              <a:t>rot</a:t>
            </a:r>
            <a:r>
              <a:rPr dirty="0" sz="1000">
                <a:latin typeface="Tahoma"/>
                <a:cs typeface="Tahoma"/>
              </a:rPr>
              <a:t>ec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torita</a:t>
            </a:r>
            <a:r>
              <a:rPr dirty="0" sz="1000" spc="-10">
                <a:latin typeface="Tahoma"/>
                <a:cs typeface="Tahoma"/>
              </a:rPr>
              <a:t>ris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os.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94"/>
              </a:spcBef>
            </a:pPr>
            <a:endParaRPr sz="14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4"/>
              <a:tabLst>
                <a:tab pos="195580" algn="l"/>
              </a:tabLst>
            </a:pP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2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ATO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PA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AL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IONA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5" b="1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absol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ta.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1044" y="350773"/>
            <a:ext cx="5649595" cy="4676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213360">
              <a:lnSpc>
                <a:spcPct val="100000"/>
              </a:lnSpc>
            </a:pPr>
            <a:r>
              <a:rPr dirty="0" sz="1200" spc="100" b="1">
                <a:latin typeface="Tahoma"/>
                <a:cs typeface="Tahoma"/>
              </a:rPr>
              <a:t>E</a:t>
            </a:r>
            <a:r>
              <a:rPr dirty="0" sz="1200" spc="90" b="1">
                <a:latin typeface="Tahoma"/>
                <a:cs typeface="Tahoma"/>
              </a:rPr>
              <a:t>SQ</a:t>
            </a:r>
            <a:r>
              <a:rPr dirty="0" sz="1200" spc="-10" b="1">
                <a:latin typeface="Tahoma"/>
                <a:cs typeface="Tahoma"/>
              </a:rPr>
              <a:t>U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I</a:t>
            </a:r>
            <a:r>
              <a:rPr dirty="0" sz="1200" spc="90" b="1">
                <a:latin typeface="Tahoma"/>
                <a:cs typeface="Tahoma"/>
              </a:rPr>
              <a:t>Z</a:t>
            </a:r>
            <a:r>
              <a:rPr dirty="0" sz="1200" spc="90" b="1">
                <a:latin typeface="Tahoma"/>
                <a:cs typeface="Tahoma"/>
              </a:rPr>
              <a:t>OF</a:t>
            </a:r>
            <a:r>
              <a:rPr dirty="0" sz="1200" spc="95" b="1">
                <a:latin typeface="Tahoma"/>
                <a:cs typeface="Tahoma"/>
              </a:rPr>
              <a:t>R</a:t>
            </a:r>
            <a:r>
              <a:rPr dirty="0" sz="1200" spc="100" b="1">
                <a:latin typeface="Tahoma"/>
                <a:cs typeface="Tahoma"/>
              </a:rPr>
              <a:t>E</a:t>
            </a:r>
            <a:r>
              <a:rPr dirty="0" sz="1200" spc="-10" b="1">
                <a:latin typeface="Tahoma"/>
                <a:cs typeface="Tahoma"/>
              </a:rPr>
              <a:t>N</a:t>
            </a:r>
            <a:r>
              <a:rPr dirty="0" sz="1200" spc="-250" b="1">
                <a:latin typeface="Tahoma"/>
                <a:cs typeface="Tahoma"/>
              </a:rPr>
              <a:t> </a:t>
            </a:r>
            <a:r>
              <a:rPr dirty="0" sz="1200" spc="100" b="1">
                <a:latin typeface="Tahoma"/>
                <a:cs typeface="Tahoma"/>
              </a:rPr>
              <a:t>I</a:t>
            </a:r>
            <a:r>
              <a:rPr dirty="0" sz="1200" spc="-10" b="1">
                <a:latin typeface="Tahoma"/>
                <a:cs typeface="Tahoma"/>
              </a:rPr>
              <a:t>A</a:t>
            </a:r>
            <a:endParaRPr sz="12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39"/>
              </a:spcBef>
            </a:pPr>
            <a:endParaRPr sz="1300"/>
          </a:p>
          <a:p>
            <a:pPr marL="241300" indent="-182880">
              <a:lnSpc>
                <a:spcPct val="100000"/>
              </a:lnSpc>
              <a:buFont typeface="Tahoma"/>
              <a:buAutoNum type="arabicPeriod"/>
              <a:tabLst>
                <a:tab pos="241300" algn="l"/>
              </a:tabLst>
            </a:pPr>
            <a:r>
              <a:rPr dirty="0" sz="1000" spc="-15" b="1">
                <a:latin typeface="Tahoma"/>
                <a:cs typeface="Tahoma"/>
              </a:rPr>
              <a:t>TI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NTOM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OLOG</a:t>
            </a:r>
            <a:r>
              <a:rPr dirty="0" sz="1000" spc="-15" b="1">
                <a:latin typeface="Tahoma"/>
                <a:cs typeface="Tahoma"/>
              </a:rPr>
              <a:t>ÍA</a:t>
            </a:r>
            <a:endParaRPr sz="1000">
              <a:latin typeface="Tahoma"/>
              <a:cs typeface="Tahoma"/>
            </a:endParaRPr>
          </a:p>
          <a:p>
            <a:pPr marL="239395" marR="8890" indent="-181610">
              <a:lnSpc>
                <a:spcPct val="115999"/>
              </a:lnSpc>
            </a:pP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isión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alidad,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omport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tos.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 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og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os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em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57785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nf</a:t>
            </a:r>
            <a:r>
              <a:rPr dirty="0" sz="1000" spc="-10">
                <a:latin typeface="Tahoma"/>
                <a:cs typeface="Tahoma"/>
              </a:rPr>
              <a:t>ermed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oz: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eme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(Kr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epeli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).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98"/>
              </a:spcBef>
            </a:pPr>
            <a:endParaRPr sz="1200"/>
          </a:p>
          <a:p>
            <a:pPr lvl="1" marL="421005" indent="-362585">
              <a:lnSpc>
                <a:spcPct val="100000"/>
              </a:lnSpc>
              <a:buFont typeface="Tahoma"/>
              <a:buAutoNum type="arabicPeriod"/>
              <a:tabLst>
                <a:tab pos="421640" algn="l"/>
              </a:tabLst>
            </a:pPr>
            <a:r>
              <a:rPr dirty="0" sz="1000" spc="-15" b="1">
                <a:latin typeface="Tahoma"/>
                <a:cs typeface="Tahoma"/>
              </a:rPr>
              <a:t>Tipo</a:t>
            </a:r>
            <a:r>
              <a:rPr dirty="0" sz="1000" spc="-10" b="1">
                <a:latin typeface="Tahoma"/>
                <a:cs typeface="Tahoma"/>
              </a:rPr>
              <a:t>s</a:t>
            </a:r>
            <a:endParaRPr sz="1000">
              <a:latin typeface="Tahoma"/>
              <a:cs typeface="Tahoma"/>
            </a:endParaRPr>
          </a:p>
          <a:p>
            <a:pPr marL="239395" indent="-226695">
              <a:lnSpc>
                <a:spcPct val="100000"/>
              </a:lnSpc>
              <a:spcBef>
                <a:spcPts val="190"/>
              </a:spcBef>
              <a:buFont typeface="Tahoma"/>
              <a:buAutoNum type="arabicParenR"/>
              <a:tabLst>
                <a:tab pos="240029" algn="l"/>
              </a:tabLst>
            </a:pPr>
            <a:r>
              <a:rPr dirty="0" sz="1000" spc="-10">
                <a:latin typeface="Tahoma"/>
                <a:cs typeface="Tahoma"/>
              </a:rPr>
              <a:t>Ebe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é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a: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1</a:t>
            </a:r>
            <a:r>
              <a:rPr dirty="0" sz="1000">
                <a:latin typeface="Tahoma"/>
                <a:cs typeface="Tahoma"/>
              </a:rPr>
              <a:t>5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6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ñ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d.</a:t>
            </a:r>
            <a:r>
              <a:rPr dirty="0" sz="100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239395" marR="6350">
              <a:lnSpc>
                <a:spcPct val="115500"/>
              </a:lnSpc>
              <a:spcBef>
                <a:spcPts val="5"/>
              </a:spcBef>
            </a:pP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problemas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tidad;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usi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egur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d;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prog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miedo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 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dela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abe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ir;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siv</a:t>
            </a:r>
            <a:r>
              <a:rPr dirty="0" sz="1000" spc="-5">
                <a:latin typeface="Tahoma"/>
                <a:cs typeface="Tahoma"/>
              </a:rPr>
              <a:t>idad;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hu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ealidad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egún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sord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lóg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 equi</a:t>
            </a:r>
            <a:r>
              <a:rPr dirty="0" sz="1000" spc="-15">
                <a:latin typeface="Tahoma"/>
                <a:cs typeface="Tahoma"/>
              </a:rPr>
              <a:t>v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bst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li</a:t>
            </a:r>
            <a:r>
              <a:rPr dirty="0" sz="1000" spc="0">
                <a:latin typeface="Tahoma"/>
                <a:cs typeface="Tahoma"/>
              </a:rPr>
              <a:t>z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ca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bia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é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li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güíst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os.</a:t>
            </a:r>
            <a:endParaRPr sz="1000">
              <a:latin typeface="Tahoma"/>
              <a:cs typeface="Tahoma"/>
            </a:endParaRPr>
          </a:p>
          <a:p>
            <a:pPr marL="239395" marR="295275" indent="-226695">
              <a:lnSpc>
                <a:spcPct val="115999"/>
              </a:lnSpc>
              <a:buFont typeface="Tahoma"/>
              <a:buAutoNum type="arabicParenR" startAt="2"/>
              <a:tabLst>
                <a:tab pos="240029" algn="l"/>
              </a:tabLst>
            </a:pPr>
            <a:r>
              <a:rPr dirty="0" sz="1000" spc="-10">
                <a:latin typeface="Tahoma"/>
                <a:cs typeface="Tahoma"/>
              </a:rPr>
              <a:t>Pa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oide: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4</a:t>
            </a:r>
            <a:r>
              <a:rPr dirty="0" sz="1000" spc="-10">
                <a:latin typeface="Tahoma"/>
                <a:cs typeface="Tahoma"/>
              </a:rPr>
              <a:t>0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ñ</a:t>
            </a:r>
            <a:r>
              <a:rPr dirty="0" sz="1000" spc="-5">
                <a:latin typeface="Tahoma"/>
                <a:cs typeface="Tahoma"/>
              </a:rPr>
              <a:t>os,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elirios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(pa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2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ale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)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5">
                <a:latin typeface="Tahoma"/>
                <a:cs typeface="Tahoma"/>
              </a:rPr>
              <a:t> pe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tí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239395" indent="-226695">
              <a:lnSpc>
                <a:spcPct val="100000"/>
              </a:lnSpc>
              <a:spcBef>
                <a:spcPts val="180"/>
              </a:spcBef>
              <a:buFont typeface="Tahoma"/>
              <a:buAutoNum type="arabicParenR" startAt="2"/>
              <a:tabLst>
                <a:tab pos="240029" algn="l"/>
              </a:tabLst>
            </a:pP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tató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tad.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ha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dic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rio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Fal</a:t>
            </a:r>
            <a:r>
              <a:rPr dirty="0" sz="100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239395" marR="186055" indent="-226695">
              <a:lnSpc>
                <a:spcPts val="1390"/>
              </a:lnSpc>
              <a:spcBef>
                <a:spcPts val="80"/>
              </a:spcBef>
              <a:buFont typeface="Tahoma"/>
              <a:buAutoNum type="arabicParenR" startAt="2"/>
              <a:tabLst>
                <a:tab pos="240029" algn="l"/>
              </a:tabLst>
            </a:pPr>
            <a:r>
              <a:rPr dirty="0" sz="1000" spc="-10">
                <a:latin typeface="Tahoma"/>
                <a:cs typeface="Tahoma"/>
              </a:rPr>
              <a:t>Simpl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dete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sobr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demá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alta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2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5">
                <a:latin typeface="Tahoma"/>
                <a:cs typeface="Tahoma"/>
              </a:rPr>
              <a:t> 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é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eotipada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239395" indent="-226695">
              <a:lnSpc>
                <a:spcPct val="100000"/>
              </a:lnSpc>
              <a:spcBef>
                <a:spcPts val="100"/>
              </a:spcBef>
              <a:buFont typeface="Tahoma"/>
              <a:buAutoNum type="arabicParenR" startAt="2"/>
              <a:tabLst>
                <a:tab pos="240029" algn="l"/>
              </a:tabLst>
            </a:pP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tile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Autism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239395" indent="-226695">
              <a:lnSpc>
                <a:spcPct val="100000"/>
              </a:lnSpc>
              <a:spcBef>
                <a:spcPts val="190"/>
              </a:spcBef>
              <a:buFont typeface="Tahoma"/>
              <a:buAutoNum type="arabicParenR" startAt="2"/>
              <a:tabLst>
                <a:tab pos="240029" algn="l"/>
              </a:tabLst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il.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95"/>
              </a:spcBef>
            </a:pPr>
            <a:endParaRPr sz="1200"/>
          </a:p>
          <a:p>
            <a:pPr marL="57785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1.2.</a:t>
            </a:r>
            <a:r>
              <a:rPr dirty="0" sz="1000" spc="-5" b="1">
                <a:latin typeface="Tahoma"/>
                <a:cs typeface="Tahoma"/>
              </a:rPr>
              <a:t>  </a:t>
            </a:r>
            <a:r>
              <a:rPr dirty="0" sz="1000" spc="80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us</a:t>
            </a:r>
            <a:r>
              <a:rPr dirty="0" sz="1000" spc="-10" b="1">
                <a:latin typeface="Tahoma"/>
                <a:cs typeface="Tahoma"/>
              </a:rPr>
              <a:t>as</a:t>
            </a:r>
            <a:endParaRPr sz="1000">
              <a:latin typeface="Tahoma"/>
              <a:cs typeface="Tahoma"/>
            </a:endParaRPr>
          </a:p>
          <a:p>
            <a:pPr marL="57785" marR="244475">
              <a:lnSpc>
                <a:spcPts val="1390"/>
              </a:lnSpc>
              <a:spcBef>
                <a:spcPts val="80"/>
              </a:spcBef>
            </a:pPr>
            <a:r>
              <a:rPr dirty="0" sz="1000" spc="-10">
                <a:latin typeface="Tahoma"/>
                <a:cs typeface="Tahoma"/>
              </a:rPr>
              <a:t>Fal</a:t>
            </a:r>
            <a:r>
              <a:rPr dirty="0" sz="100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nzi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org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ebro.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tot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í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Pue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edita</a:t>
            </a:r>
            <a:r>
              <a:rPr dirty="0" sz="1000" spc="-10">
                <a:latin typeface="Tahoma"/>
                <a:cs typeface="Tahoma"/>
              </a:rPr>
              <a:t>rio.</a:t>
            </a:r>
            <a:endParaRPr sz="1000">
              <a:latin typeface="Tahoma"/>
              <a:cs typeface="Tahoma"/>
            </a:endParaRPr>
          </a:p>
          <a:p>
            <a:pPr marL="59690" indent="-1905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latin typeface="Tahoma"/>
                <a:cs typeface="Tahoma"/>
              </a:rPr>
              <a:t>Factor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-s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iale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amilia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sorg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les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ade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5">
                <a:latin typeface="Tahoma"/>
                <a:cs typeface="Tahoma"/>
              </a:rPr>
              <a:t>ados.</a:t>
            </a:r>
            <a:endParaRPr sz="1000">
              <a:latin typeface="Tahoma"/>
              <a:cs typeface="Tahoma"/>
            </a:endParaRPr>
          </a:p>
          <a:p>
            <a:pPr marL="5969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Madr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epta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28167"/>
            <a:ext cx="5625465" cy="30067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15500"/>
              </a:lnSpc>
            </a:pPr>
            <a:r>
              <a:rPr dirty="0" sz="1000" spc="-10">
                <a:latin typeface="Tahoma"/>
                <a:cs typeface="Tahoma"/>
              </a:rPr>
              <a:t>Hij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sobr</a:t>
            </a:r>
            <a:r>
              <a:rPr dirty="0" sz="1000" spc="-5">
                <a:latin typeface="Tahoma"/>
                <a:cs typeface="Tahoma"/>
              </a:rPr>
              <a:t>ev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só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o;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alta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rroll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pl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propio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sin</a:t>
            </a:r>
            <a:r>
              <a:rPr dirty="0" sz="1000" spc="-5">
                <a:latin typeface="Tahoma"/>
                <a:cs typeface="Tahoma"/>
              </a:rPr>
              <a:t>tegr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5">
                <a:latin typeface="Tahoma"/>
                <a:cs typeface="Tahoma"/>
              </a:rPr>
              <a:t> i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</a:t>
            </a:r>
            <a:r>
              <a:rPr dirty="0" sz="1000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mból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1</a:t>
            </a:r>
            <a:r>
              <a:rPr dirty="0" sz="1000" spc="5">
                <a:latin typeface="Tahoma"/>
                <a:cs typeface="Tahoma"/>
              </a:rPr>
              <a:t>4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1</a:t>
            </a:r>
            <a:r>
              <a:rPr dirty="0" sz="1000" spc="-10">
                <a:latin typeface="Tahoma"/>
                <a:cs typeface="Tahoma"/>
              </a:rPr>
              <a:t>5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ñ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problemas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ide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tidad;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</a:t>
            </a:r>
            <a:r>
              <a:rPr dirty="0" sz="1000" spc="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tá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propi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33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1.3.</a:t>
            </a:r>
            <a:r>
              <a:rPr dirty="0" sz="1000" spc="-5" b="1">
                <a:latin typeface="Tahoma"/>
                <a:cs typeface="Tahoma"/>
              </a:rPr>
              <a:t>  </a:t>
            </a:r>
            <a:r>
              <a:rPr dirty="0" sz="1000" spc="8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rsonal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da</a:t>
            </a:r>
            <a:r>
              <a:rPr dirty="0" sz="1000" spc="-10" b="1">
                <a:latin typeface="Tahoma"/>
                <a:cs typeface="Tahoma"/>
              </a:rPr>
              <a:t>d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p</a:t>
            </a:r>
            <a:r>
              <a:rPr dirty="0" sz="1000" b="1">
                <a:latin typeface="Tahoma"/>
                <a:cs typeface="Tahoma"/>
              </a:rPr>
              <a:t>r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b="1">
                <a:latin typeface="Tahoma"/>
                <a:cs typeface="Tahoma"/>
              </a:rPr>
              <a:t>-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q</a:t>
            </a:r>
            <a:r>
              <a:rPr dirty="0" sz="1000" spc="-10" b="1">
                <a:latin typeface="Tahoma"/>
                <a:cs typeface="Tahoma"/>
              </a:rPr>
              <a:t>ui</a:t>
            </a:r>
            <a:r>
              <a:rPr dirty="0" sz="1000" b="1">
                <a:latin typeface="Tahoma"/>
                <a:cs typeface="Tahoma"/>
              </a:rPr>
              <a:t>z</a:t>
            </a:r>
            <a:r>
              <a:rPr dirty="0" sz="1000" spc="-15" b="1">
                <a:latin typeface="Tahoma"/>
                <a:cs typeface="Tahoma"/>
              </a:rPr>
              <a:t>ofrén</a:t>
            </a:r>
            <a:r>
              <a:rPr dirty="0" sz="1000" spc="-5" b="1">
                <a:latin typeface="Tahoma"/>
                <a:cs typeface="Tahoma"/>
              </a:rPr>
              <a:t>ica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0">
                <a:latin typeface="Tahoma"/>
                <a:cs typeface="Tahoma"/>
              </a:rPr>
              <a:t>uro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uc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debemos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dete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sigui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sig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os:</a:t>
            </a:r>
            <a:endParaRPr sz="1000">
              <a:latin typeface="Tahoma"/>
              <a:cs typeface="Tahoma"/>
            </a:endParaRPr>
          </a:p>
          <a:p>
            <a:pPr marL="12700" marR="612140">
              <a:lnSpc>
                <a:spcPct val="115999"/>
              </a:lnSpc>
            </a:pPr>
            <a:r>
              <a:rPr dirty="0" sz="1000" spc="-5">
                <a:latin typeface="Tahoma"/>
                <a:cs typeface="Tahoma"/>
              </a:rPr>
              <a:t>Egoísmo: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miedo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is</a:t>
            </a:r>
            <a:r>
              <a:rPr dirty="0" sz="1000" spc="-10">
                <a:latin typeface="Tahoma"/>
                <a:cs typeface="Tahoma"/>
              </a:rPr>
              <a:t>mos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a.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9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egur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egoísta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10">
                <a:latin typeface="Tahoma"/>
                <a:cs typeface="Tahoma"/>
              </a:rPr>
              <a:t>usc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0">
                <a:latin typeface="Tahoma"/>
                <a:cs typeface="Tahoma"/>
              </a:rPr>
              <a:t>urid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á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ilm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siv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 marL="12700" marR="2091055">
              <a:lnSpc>
                <a:spcPts val="1390"/>
              </a:lnSpc>
              <a:spcBef>
                <a:spcPts val="65"/>
              </a:spcBef>
            </a:pP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bicio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idé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pode</a:t>
            </a:r>
            <a:r>
              <a:rPr dirty="0" sz="1000" spc="-10">
                <a:latin typeface="Tahoma"/>
                <a:cs typeface="Tahoma"/>
              </a:rPr>
              <a:t>roso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rlo.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Aisl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do: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ialidad,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r>
              <a:rPr dirty="0" sz="1000" spc="-5">
                <a:latin typeface="Tahoma"/>
                <a:cs typeface="Tahoma"/>
              </a:rPr>
              <a:t> 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óbi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Tahoma"/>
                <a:cs typeface="Tahoma"/>
              </a:rPr>
              <a:t>Impulsivo: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omportamie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rol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2873375">
              <a:lnSpc>
                <a:spcPct val="115999"/>
              </a:lnSpc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í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amista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té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o.</a:t>
            </a:r>
            <a:r>
              <a:rPr dirty="0" sz="1000" spc="-5">
                <a:latin typeface="Tahoma"/>
                <a:cs typeface="Tahoma"/>
              </a:rPr>
              <a:t> Impr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isible: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abe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ea</a:t>
            </a:r>
            <a:r>
              <a:rPr dirty="0" sz="1000" spc="-10">
                <a:latin typeface="Tahoma"/>
                <a:cs typeface="Tahoma"/>
              </a:rPr>
              <a:t>cc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algn="just" marL="12700" marR="2094230">
              <a:lnSpc>
                <a:spcPts val="1390"/>
              </a:lnSpc>
              <a:spcBef>
                <a:spcPts val="65"/>
              </a:spcBef>
            </a:pP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bivale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ez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dictorios.</a:t>
            </a:r>
            <a:r>
              <a:rPr dirty="0" sz="1000" spc="-10">
                <a:latin typeface="Tahoma"/>
                <a:cs typeface="Tahoma"/>
              </a:rPr>
              <a:t> Empu</a:t>
            </a:r>
            <a:r>
              <a:rPr dirty="0" sz="1000" spc="-15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ado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ir,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z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–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impote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r>
              <a:rPr dirty="0" sz="1000">
                <a:latin typeface="Tahoma"/>
                <a:cs typeface="Tahoma"/>
              </a:rPr>
              <a:t>    </a:t>
            </a:r>
            <a:r>
              <a:rPr dirty="0" sz="1000" spc="-14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Anti</a:t>
            </a:r>
            <a:r>
              <a:rPr dirty="0" sz="1000" spc="-10">
                <a:latin typeface="Tahoma"/>
                <a:cs typeface="Tahoma"/>
              </a:rPr>
              <a:t>-c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ormista.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ñ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y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idad.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3877817"/>
            <a:ext cx="5661660" cy="8674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rsona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q</a:t>
            </a:r>
            <a:r>
              <a:rPr dirty="0" sz="1000" spc="-15" b="1">
                <a:latin typeface="Tahoma"/>
                <a:cs typeface="Tahoma"/>
              </a:rPr>
              <a:t>uizo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20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ct val="115700"/>
              </a:lnSpc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algo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1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squi</a:t>
            </a:r>
            <a:r>
              <a:rPr dirty="0" sz="1000" spc="0">
                <a:latin typeface="Tahoma"/>
                <a:cs typeface="Tahoma"/>
              </a:rPr>
              <a:t>z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é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lleg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rlo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ialdad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emotiva,</a:t>
            </a:r>
            <a:r>
              <a:rPr dirty="0" sz="1000" spc="-5">
                <a:latin typeface="Tahoma"/>
                <a:cs typeface="Tahoma"/>
              </a:rPr>
              <a:t> e</a:t>
            </a:r>
            <a:r>
              <a:rPr dirty="0" sz="1000" spc="-10">
                <a:latin typeface="Tahoma"/>
                <a:cs typeface="Tahoma"/>
              </a:rPr>
              <a:t>sc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otros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débil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0">
                <a:latin typeface="Tahoma"/>
                <a:cs typeface="Tahoma"/>
              </a:rPr>
              <a:t>rgin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 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rgin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amistad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2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3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omportamie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ostil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él.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51789"/>
            <a:ext cx="5769610" cy="2806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rsona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q</a:t>
            </a:r>
            <a:r>
              <a:rPr dirty="0" sz="1000" spc="-10" b="1">
                <a:latin typeface="Tahoma"/>
                <a:cs typeface="Tahoma"/>
              </a:rPr>
              <a:t>uiz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5" b="1">
                <a:latin typeface="Tahoma"/>
                <a:cs typeface="Tahoma"/>
              </a:rPr>
              <a:t>í</a:t>
            </a:r>
            <a:r>
              <a:rPr dirty="0" sz="1000" spc="-15" b="1">
                <a:latin typeface="Tahoma"/>
                <a:cs typeface="Tahoma"/>
              </a:rPr>
              <a:t>p</a:t>
            </a:r>
            <a:r>
              <a:rPr dirty="0" sz="1000" spc="-5" b="1">
                <a:latin typeface="Tahoma"/>
                <a:cs typeface="Tahoma"/>
              </a:rPr>
              <a:t>ica.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ts val="1390"/>
              </a:lnSpc>
              <a:spcBef>
                <a:spcPts val="65"/>
              </a:spcBef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urso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rro</a:t>
            </a:r>
            <a:r>
              <a:rPr dirty="0" sz="1000" spc="-10">
                <a:latin typeface="Tahoma"/>
                <a:cs typeface="Tahoma"/>
              </a:rPr>
              <a:t>ga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sí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iale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izo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sín</a:t>
            </a:r>
            <a:r>
              <a:rPr dirty="0" sz="1000" spc="-10">
                <a:latin typeface="Tahoma"/>
                <a:cs typeface="Tahoma"/>
              </a:rPr>
              <a:t>tom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aislamie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ial;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10">
                <a:latin typeface="Tahoma"/>
                <a:cs typeface="Tahoma"/>
              </a:rPr>
              <a:t>g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o;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timidad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imie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tos;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usi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buenas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pero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realiz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ales</a:t>
            </a:r>
            <a:r>
              <a:rPr dirty="0" sz="1000" spc="-10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ostil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esquizo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orregibl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97"/>
              </a:spcBef>
            </a:pPr>
            <a:endParaRPr sz="14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2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ÓG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ebe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 spc="-5">
                <a:latin typeface="Tahoma"/>
                <a:cs typeface="Tahoma"/>
              </a:rPr>
              <a:t>ps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o-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(Polizzi)</a:t>
            </a:r>
            <a:endParaRPr sz="1000">
              <a:latin typeface="Tahoma"/>
              <a:cs typeface="Tahoma"/>
            </a:endParaRPr>
          </a:p>
          <a:p>
            <a:pPr marL="12700" marR="1388110">
              <a:lnSpc>
                <a:spcPts val="1390"/>
              </a:lnSpc>
              <a:spcBef>
                <a:spcPts val="65"/>
              </a:spcBef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pia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química: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quiliz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ores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tips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ót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7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)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no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ur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qu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liz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nsiolíti</a:t>
            </a:r>
            <a:r>
              <a:rPr dirty="0" sz="1000" spc="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os)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ur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y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94"/>
              </a:spcBef>
            </a:pPr>
            <a:endParaRPr sz="14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3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0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REV</a:t>
            </a:r>
            <a:r>
              <a:rPr dirty="0" sz="100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NTIVA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í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pues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ble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importa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</a:t>
            </a:r>
            <a:r>
              <a:rPr dirty="0" sz="1000" spc="-5">
                <a:latin typeface="Tahoma"/>
                <a:cs typeface="Tahoma"/>
              </a:rPr>
              <a:t>ear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ambie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ade</a:t>
            </a:r>
            <a:r>
              <a:rPr dirty="0" sz="1000">
                <a:latin typeface="Tahoma"/>
                <a:cs typeface="Tahoma"/>
              </a:rPr>
              <a:t>cu</a:t>
            </a:r>
            <a:r>
              <a:rPr dirty="0" sz="1000" spc="-5">
                <a:latin typeface="Tahoma"/>
                <a:cs typeface="Tahoma"/>
              </a:rPr>
              <a:t>ado.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2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4"/>
              <a:tabLst>
                <a:tab pos="195580" algn="l"/>
              </a:tabLst>
            </a:pP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2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ATO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PA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AL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IONAL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absol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ta.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So</a:t>
            </a:r>
            <a:r>
              <a:rPr dirty="0" sz="1000" spc="-5">
                <a:latin typeface="Tahoma"/>
                <a:cs typeface="Tahoma"/>
              </a:rPr>
              <a:t>bre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det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1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-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iz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é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9586" y="562609"/>
            <a:ext cx="945515" cy="1917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95" b="1">
                <a:latin typeface="Tahoma"/>
                <a:cs typeface="Tahoma"/>
              </a:rPr>
              <a:t>P</a:t>
            </a:r>
            <a:r>
              <a:rPr dirty="0" sz="1200" spc="75" b="1">
                <a:latin typeface="Tahoma"/>
                <a:cs typeface="Tahoma"/>
              </a:rPr>
              <a:t>A</a:t>
            </a:r>
            <a:r>
              <a:rPr dirty="0" sz="1200" b="1">
                <a:latin typeface="Tahoma"/>
                <a:cs typeface="Tahoma"/>
              </a:rPr>
              <a:t>R</a:t>
            </a:r>
            <a:r>
              <a:rPr dirty="0" sz="1200" spc="-240" b="1">
                <a:latin typeface="Tahoma"/>
                <a:cs typeface="Tahoma"/>
              </a:rPr>
              <a:t> </a:t>
            </a:r>
            <a:r>
              <a:rPr dirty="0" sz="1200" spc="75" b="1">
                <a:latin typeface="Tahoma"/>
                <a:cs typeface="Tahoma"/>
              </a:rPr>
              <a:t>A</a:t>
            </a:r>
            <a:r>
              <a:rPr dirty="0" sz="1200" spc="75" b="1">
                <a:latin typeface="Tahoma"/>
                <a:cs typeface="Tahoma"/>
              </a:rPr>
              <a:t>N</a:t>
            </a:r>
            <a:r>
              <a:rPr dirty="0" sz="1200" b="1">
                <a:latin typeface="Tahoma"/>
                <a:cs typeface="Tahoma"/>
              </a:rPr>
              <a:t>O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100" b="1">
                <a:latin typeface="Tahoma"/>
                <a:cs typeface="Tahoma"/>
              </a:rPr>
              <a:t>I</a:t>
            </a:r>
            <a:r>
              <a:rPr dirty="0" sz="1200" spc="-10" b="1">
                <a:latin typeface="Tahoma"/>
                <a:cs typeface="Tahoma"/>
              </a:rPr>
              <a:t>A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1127505"/>
            <a:ext cx="5456555" cy="2806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5580" indent="-182880">
              <a:lnSpc>
                <a:spcPct val="100000"/>
              </a:lnSpc>
              <a:buFont typeface="Tahoma"/>
              <a:buAutoNum type="arabicPeriod"/>
              <a:tabLst>
                <a:tab pos="195580" algn="l"/>
              </a:tabLst>
            </a:pPr>
            <a:r>
              <a:rPr dirty="0" sz="1000" spc="-15" b="1">
                <a:latin typeface="Tahoma"/>
                <a:cs typeface="Tahoma"/>
              </a:rPr>
              <a:t>TI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NTOM</a:t>
            </a:r>
            <a:r>
              <a:rPr dirty="0" sz="100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OLOG</a:t>
            </a:r>
            <a:r>
              <a:rPr dirty="0" sz="1000" spc="-15" b="1">
                <a:latin typeface="Tahoma"/>
                <a:cs typeface="Tahoma"/>
              </a:rPr>
              <a:t>ÍA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¿</a:t>
            </a:r>
            <a:r>
              <a:rPr dirty="0" sz="1000" spc="-5">
                <a:latin typeface="Tahoma"/>
                <a:cs typeface="Tahoma"/>
              </a:rPr>
              <a:t>Existe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o?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í,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5">
                <a:latin typeface="Tahoma"/>
                <a:cs typeface="Tahoma"/>
              </a:rPr>
              <a:t>esta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10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93675" marR="6350" indent="-181610">
              <a:lnSpc>
                <a:spcPct val="115999"/>
              </a:lnSpc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elirios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uc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celosí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nada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dice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orma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ealme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ide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iz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é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lleg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33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Apa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teme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ormale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 marR="3394710">
              <a:lnSpc>
                <a:spcPts val="1390"/>
              </a:lnSpc>
              <a:spcBef>
                <a:spcPts val="70"/>
              </a:spcBef>
            </a:pP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telig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rio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medi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adores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able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15">
                <a:latin typeface="Tahoma"/>
                <a:cs typeface="Tahoma"/>
              </a:rPr>
              <a:t>Fan</a:t>
            </a:r>
            <a:r>
              <a:rPr dirty="0" sz="1000" spc="-5">
                <a:latin typeface="Tahoma"/>
                <a:cs typeface="Tahoma"/>
              </a:rPr>
              <a:t>áti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os.</a:t>
            </a:r>
            <a:endParaRPr sz="1000">
              <a:latin typeface="Tahoma"/>
              <a:cs typeface="Tahoma"/>
            </a:endParaRPr>
          </a:p>
          <a:p>
            <a:pPr marL="12700" marR="4441825">
              <a:lnSpc>
                <a:spcPct val="114999"/>
              </a:lnSpc>
              <a:spcBef>
                <a:spcPts val="10"/>
              </a:spcBef>
            </a:pP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</a:t>
            </a:r>
            <a:r>
              <a:rPr dirty="0" sz="1000" spc="-10">
                <a:latin typeface="Tahoma"/>
                <a:cs typeface="Tahoma"/>
              </a:rPr>
              <a:t>ee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do.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orreg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ble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dis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osi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>
                <a:latin typeface="Tahoma"/>
                <a:cs typeface="Tahoma"/>
              </a:rPr>
              <a:t>ej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él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rp</a:t>
            </a:r>
            <a:r>
              <a:rPr dirty="0" sz="1000" spc="-5">
                <a:latin typeface="Tahoma"/>
                <a:cs typeface="Tahoma"/>
              </a:rPr>
              <a:t>reta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5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95580" indent="-182880">
              <a:lnSpc>
                <a:spcPct val="100000"/>
              </a:lnSpc>
              <a:buFont typeface="Tahoma"/>
              <a:buAutoNum type="arabicPeriod" startAt="2"/>
              <a:tabLst>
                <a:tab pos="195580" algn="l"/>
              </a:tabLst>
            </a:pP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2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ATO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PA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AL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IONAL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absol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ta.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50773"/>
            <a:ext cx="5756275" cy="22434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4820">
              <a:lnSpc>
                <a:spcPct val="100000"/>
              </a:lnSpc>
              <a:tabLst>
                <a:tab pos="3044190" algn="l"/>
                <a:tab pos="3274060" algn="l"/>
              </a:tabLst>
            </a:pPr>
            <a:r>
              <a:rPr dirty="0" sz="1200" spc="90" b="1">
                <a:latin typeface="Tahoma"/>
                <a:cs typeface="Tahoma"/>
              </a:rPr>
              <a:t>T</a:t>
            </a:r>
            <a:r>
              <a:rPr dirty="0" sz="1200" spc="95" b="1">
                <a:latin typeface="Tahoma"/>
                <a:cs typeface="Tahoma"/>
              </a:rPr>
              <a:t>R</a:t>
            </a:r>
            <a:r>
              <a:rPr dirty="0" sz="1200" spc="90" b="1">
                <a:latin typeface="Tahoma"/>
                <a:cs typeface="Tahoma"/>
              </a:rPr>
              <a:t>A</a:t>
            </a:r>
            <a:r>
              <a:rPr dirty="0" sz="1200" spc="100" b="1">
                <a:latin typeface="Tahoma"/>
                <a:cs typeface="Tahoma"/>
              </a:rPr>
              <a:t>S</a:t>
            </a:r>
            <a:r>
              <a:rPr dirty="0" sz="1200" spc="90" b="1">
                <a:latin typeface="Tahoma"/>
                <a:cs typeface="Tahoma"/>
              </a:rPr>
              <a:t>TO</a:t>
            </a:r>
            <a:r>
              <a:rPr dirty="0" sz="1200" spc="95" b="1">
                <a:latin typeface="Tahoma"/>
                <a:cs typeface="Tahoma"/>
              </a:rPr>
              <a:t>R</a:t>
            </a:r>
            <a:r>
              <a:rPr dirty="0" sz="1200" spc="-10" b="1">
                <a:latin typeface="Tahoma"/>
                <a:cs typeface="Tahoma"/>
              </a:rPr>
              <a:t>N</a:t>
            </a:r>
            <a:r>
              <a:rPr dirty="0" sz="1200" spc="-250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spc="100" b="1">
                <a:latin typeface="Tahoma"/>
                <a:cs typeface="Tahoma"/>
              </a:rPr>
              <a:t>S</a:t>
            </a:r>
            <a:r>
              <a:rPr dirty="0" sz="1200" b="1">
                <a:latin typeface="Tahoma"/>
                <a:cs typeface="Tahoma"/>
              </a:rPr>
              <a:t>: </a:t>
            </a:r>
            <a:r>
              <a:rPr dirty="0" sz="1200" spc="-160" b="1">
                <a:latin typeface="Tahoma"/>
                <a:cs typeface="Tahoma"/>
              </a:rPr>
              <a:t> </a:t>
            </a:r>
            <a:r>
              <a:rPr dirty="0" sz="1200" spc="-10" b="1">
                <a:latin typeface="Tahoma"/>
                <a:cs typeface="Tahoma"/>
              </a:rPr>
              <a:t>N</a:t>
            </a:r>
            <a:r>
              <a:rPr dirty="0" sz="1200" spc="-250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A</a:t>
            </a:r>
            <a:r>
              <a:rPr dirty="0" sz="1200" spc="95" b="1">
                <a:latin typeface="Tahoma"/>
                <a:cs typeface="Tahoma"/>
              </a:rPr>
              <a:t>RC</a:t>
            </a:r>
            <a:r>
              <a:rPr dirty="0" sz="1200" spc="90" b="1">
                <a:latin typeface="Tahoma"/>
                <a:cs typeface="Tahoma"/>
              </a:rPr>
              <a:t>I</a:t>
            </a:r>
            <a:r>
              <a:rPr dirty="0" sz="1200" spc="100" b="1">
                <a:latin typeface="Tahoma"/>
                <a:cs typeface="Tahoma"/>
              </a:rPr>
              <a:t>SI</a:t>
            </a:r>
            <a:r>
              <a:rPr dirty="0" sz="1200" spc="90" b="1">
                <a:latin typeface="Tahoma"/>
                <a:cs typeface="Tahoma"/>
              </a:rPr>
              <a:t>S</a:t>
            </a:r>
            <a:r>
              <a:rPr dirty="0" sz="1200" spc="100" b="1">
                <a:latin typeface="Tahoma"/>
                <a:cs typeface="Tahoma"/>
              </a:rPr>
              <a:t>M</a:t>
            </a:r>
            <a:r>
              <a:rPr dirty="0" sz="1200" b="1">
                <a:latin typeface="Tahoma"/>
                <a:cs typeface="Tahoma"/>
              </a:rPr>
              <a:t>O	Y	</a:t>
            </a:r>
            <a:r>
              <a:rPr dirty="0" sz="1200" spc="95" b="1">
                <a:latin typeface="Tahoma"/>
                <a:cs typeface="Tahoma"/>
              </a:rPr>
              <a:t>D</a:t>
            </a:r>
            <a:r>
              <a:rPr dirty="0" sz="1200" b="1">
                <a:latin typeface="Tahoma"/>
                <a:cs typeface="Tahoma"/>
              </a:rPr>
              <a:t>E</a:t>
            </a:r>
            <a:r>
              <a:rPr dirty="0" sz="1200" spc="-240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S</a:t>
            </a:r>
            <a:r>
              <a:rPr dirty="0" sz="1200" spc="95" b="1">
                <a:latin typeface="Tahoma"/>
                <a:cs typeface="Tahoma"/>
              </a:rPr>
              <a:t>P</a:t>
            </a:r>
            <a:r>
              <a:rPr dirty="0" sz="1200" spc="100" b="1">
                <a:latin typeface="Tahoma"/>
                <a:cs typeface="Tahoma"/>
              </a:rPr>
              <a:t>E</a:t>
            </a:r>
            <a:r>
              <a:rPr dirty="0" sz="1200" spc="95" b="1">
                <a:latin typeface="Tahoma"/>
                <a:cs typeface="Tahoma"/>
              </a:rPr>
              <a:t>R</a:t>
            </a:r>
            <a:r>
              <a:rPr dirty="0" sz="1200" spc="100" b="1">
                <a:latin typeface="Tahoma"/>
                <a:cs typeface="Tahoma"/>
              </a:rPr>
              <a:t>S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spc="-10" b="1">
                <a:latin typeface="Tahoma"/>
                <a:cs typeface="Tahoma"/>
              </a:rPr>
              <a:t>N</a:t>
            </a:r>
            <a:r>
              <a:rPr dirty="0" sz="1200" spc="-250" b="1">
                <a:latin typeface="Tahoma"/>
                <a:cs typeface="Tahoma"/>
              </a:rPr>
              <a:t> </a:t>
            </a:r>
            <a:r>
              <a:rPr dirty="0" sz="1200" spc="75" b="1">
                <a:latin typeface="Tahoma"/>
                <a:cs typeface="Tahoma"/>
              </a:rPr>
              <a:t>A</a:t>
            </a:r>
            <a:r>
              <a:rPr dirty="0" sz="1200" spc="100" b="1">
                <a:latin typeface="Tahoma"/>
                <a:cs typeface="Tahoma"/>
              </a:rPr>
              <a:t>LI</a:t>
            </a:r>
            <a:r>
              <a:rPr dirty="0" sz="1200" spc="75" b="1">
                <a:latin typeface="Tahoma"/>
                <a:cs typeface="Tahoma"/>
              </a:rPr>
              <a:t>Z</a:t>
            </a:r>
            <a:r>
              <a:rPr dirty="0" sz="1200" spc="75" b="1">
                <a:latin typeface="Tahoma"/>
                <a:cs typeface="Tahoma"/>
              </a:rPr>
              <a:t>A</a:t>
            </a:r>
            <a:r>
              <a:rPr dirty="0" sz="1200" b="1">
                <a:latin typeface="Tahoma"/>
                <a:cs typeface="Tahoma"/>
              </a:rPr>
              <a:t>C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100" b="1">
                <a:latin typeface="Tahoma"/>
                <a:cs typeface="Tahoma"/>
              </a:rPr>
              <a:t>I</a:t>
            </a:r>
            <a:r>
              <a:rPr dirty="0" sz="1200" spc="90" b="1">
                <a:latin typeface="Tahoma"/>
                <a:cs typeface="Tahoma"/>
              </a:rPr>
              <a:t>Ó</a:t>
            </a:r>
            <a:r>
              <a:rPr dirty="0" sz="1200" spc="-10" b="1">
                <a:latin typeface="Tahoma"/>
                <a:cs typeface="Tahoma"/>
              </a:rPr>
              <a:t>N</a:t>
            </a:r>
            <a:endParaRPr sz="12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39"/>
              </a:spcBef>
            </a:pPr>
            <a:endParaRPr sz="1300"/>
          </a:p>
          <a:p>
            <a:pPr marL="192405" indent="-179705">
              <a:lnSpc>
                <a:spcPct val="100000"/>
              </a:lnSpc>
              <a:buFont typeface="Tahoma"/>
              <a:buAutoNum type="arabicPeriod"/>
              <a:tabLst>
                <a:tab pos="193040" algn="l"/>
              </a:tabLst>
            </a:pPr>
            <a:r>
              <a:rPr dirty="0" sz="1000" spc="-10" b="1">
                <a:latin typeface="Tahoma"/>
                <a:cs typeface="Tahoma"/>
              </a:rPr>
              <a:t>NARC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SMO</a:t>
            </a:r>
            <a:endParaRPr sz="1000">
              <a:latin typeface="Tahoma"/>
              <a:cs typeface="Tahoma"/>
            </a:endParaRPr>
          </a:p>
          <a:p>
            <a:pPr marL="192405" marR="6350" indent="-90170">
              <a:lnSpc>
                <a:spcPct val="115700"/>
              </a:lnSpc>
            </a:pPr>
            <a:r>
              <a:rPr dirty="0" sz="1000" spc="-10">
                <a:latin typeface="Tahoma"/>
                <a:cs typeface="Tahoma"/>
              </a:rPr>
              <a:t>Sentid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riori</a:t>
            </a:r>
            <a:r>
              <a:rPr dirty="0" sz="1000" spc="-10">
                <a:latin typeface="Tahoma"/>
                <a:cs typeface="Tahoma"/>
              </a:rPr>
              <a:t>dad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diosidad;</a:t>
            </a:r>
            <a:r>
              <a:rPr dirty="0" sz="1000">
                <a:latin typeface="Tahoma"/>
                <a:cs typeface="Tahoma"/>
              </a:rPr>
              <a:t>   </a:t>
            </a:r>
            <a:r>
              <a:rPr dirty="0" sz="100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empre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“c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tr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0">
                <a:latin typeface="Tahoma"/>
                <a:cs typeface="Tahoma"/>
              </a:rPr>
              <a:t>or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Fant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sías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é</a:t>
            </a:r>
            <a:r>
              <a:rPr dirty="0" sz="1000" spc="-10">
                <a:latin typeface="Tahoma"/>
                <a:cs typeface="Tahoma"/>
              </a:rPr>
              <a:t>xito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ilimitados;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x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ibi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ismo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so</a:t>
            </a:r>
            <a:r>
              <a:rPr dirty="0" sz="1000" spc="-5">
                <a:latin typeface="Tahoma"/>
                <a:cs typeface="Tahoma"/>
              </a:rPr>
              <a:t>li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adm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te;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í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Só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5">
                <a:latin typeface="Tahoma"/>
                <a:cs typeface="Tahoma"/>
              </a:rPr>
              <a:t>der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ch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nu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“</a:t>
            </a:r>
            <a:r>
              <a:rPr dirty="0" sz="1000" spc="-5">
                <a:latin typeface="Tahoma"/>
                <a:cs typeface="Tahoma"/>
              </a:rPr>
              <a:t>deber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tiliza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demá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>
                <a:latin typeface="Tahoma"/>
                <a:cs typeface="Tahoma"/>
              </a:rPr>
              <a:t>  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Se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u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</a:t>
            </a:r>
            <a:r>
              <a:rPr dirty="0" sz="1000" spc="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dido;</a:t>
            </a:r>
            <a:r>
              <a:rPr dirty="0" sz="1000">
                <a:latin typeface="Tahoma"/>
                <a:cs typeface="Tahoma"/>
              </a:rPr>
              <a:t>   </a:t>
            </a:r>
            <a:r>
              <a:rPr dirty="0" sz="1000" spc="-5">
                <a:latin typeface="Tahoma"/>
                <a:cs typeface="Tahoma"/>
              </a:rPr>
              <a:t>Valora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;</a:t>
            </a:r>
            <a:endParaRPr sz="1000">
              <a:latin typeface="Tahoma"/>
              <a:cs typeface="Tahoma"/>
            </a:endParaRPr>
          </a:p>
          <a:p>
            <a:pPr marL="192405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Fal</a:t>
            </a:r>
            <a:r>
              <a:rPr dirty="0" sz="100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emp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tía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95"/>
              </a:spcBef>
            </a:pPr>
            <a:endParaRPr sz="1200"/>
          </a:p>
          <a:p>
            <a:pPr marL="192405" indent="-179705">
              <a:lnSpc>
                <a:spcPct val="100000"/>
              </a:lnSpc>
              <a:buFont typeface="Tahoma"/>
              <a:buAutoNum type="arabicPeriod" startAt="2"/>
              <a:tabLst>
                <a:tab pos="193040" algn="l"/>
              </a:tabLst>
            </a:pPr>
            <a:r>
              <a:rPr dirty="0" sz="1000" spc="-15" b="1">
                <a:latin typeface="Tahoma"/>
                <a:cs typeface="Tahoma"/>
              </a:rPr>
              <a:t>DE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spc="-10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ER</a:t>
            </a:r>
            <a:r>
              <a:rPr dirty="0" sz="1000" spc="-10" b="1">
                <a:latin typeface="Tahoma"/>
                <a:cs typeface="Tahoma"/>
              </a:rPr>
              <a:t>SONA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5" b="1">
                <a:latin typeface="Tahoma"/>
                <a:cs typeface="Tahoma"/>
              </a:rPr>
              <a:t>IZ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IÓN</a:t>
            </a:r>
            <a:endParaRPr sz="1000">
              <a:latin typeface="Tahoma"/>
              <a:cs typeface="Tahoma"/>
            </a:endParaRPr>
          </a:p>
          <a:p>
            <a:pPr marL="12700" marR="1889125">
              <a:lnSpc>
                <a:spcPts val="1390"/>
              </a:lnSpc>
              <a:spcBef>
                <a:spcPts val="65"/>
              </a:spcBef>
            </a:pP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20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talme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í</a:t>
            </a:r>
            <a:r>
              <a:rPr dirty="0" sz="1000" spc="-10">
                <a:latin typeface="Tahoma"/>
                <a:cs typeface="Tahoma"/>
              </a:rPr>
              <a:t>odo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adole</a:t>
            </a:r>
            <a:r>
              <a:rPr dirty="0" sz="1000" spc="-10">
                <a:latin typeface="Tahoma"/>
                <a:cs typeface="Tahoma"/>
              </a:rPr>
              <a:t>sc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adole</a:t>
            </a:r>
            <a:r>
              <a:rPr dirty="0" sz="1000" spc="-10">
                <a:latin typeface="Tahoma"/>
                <a:cs typeface="Tahoma"/>
              </a:rPr>
              <a:t>sc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Fal</a:t>
            </a:r>
            <a:r>
              <a:rPr dirty="0" sz="100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rroll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magen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ade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sí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puede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imagen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alidad.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2749676"/>
            <a:ext cx="2609850" cy="513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latin typeface="Tahoma"/>
                <a:cs typeface="Tahoma"/>
              </a:rPr>
              <a:t>3.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2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ANT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-SO</a:t>
            </a:r>
            <a:r>
              <a:rPr dirty="0" sz="1000" spc="-15" b="1">
                <a:latin typeface="Tahoma"/>
                <a:cs typeface="Tahoma"/>
              </a:rPr>
              <a:t>CIAL</a:t>
            </a:r>
            <a:endParaRPr sz="1000">
              <a:latin typeface="Tahoma"/>
              <a:cs typeface="Tahoma"/>
            </a:endParaRPr>
          </a:p>
          <a:p>
            <a:pPr marL="192405" marR="6350" indent="-180340">
              <a:lnSpc>
                <a:spcPct val="114999"/>
              </a:lnSpc>
              <a:spcBef>
                <a:spcPts val="10"/>
              </a:spcBef>
            </a:pPr>
            <a:r>
              <a:rPr dirty="0" sz="1000" spc="-15">
                <a:latin typeface="Tahoma"/>
                <a:cs typeface="Tahoma"/>
              </a:rPr>
              <a:t>So</a:t>
            </a:r>
            <a:r>
              <a:rPr dirty="0" sz="1000" spc="-5">
                <a:latin typeface="Tahoma"/>
                <a:cs typeface="Tahoma"/>
              </a:rPr>
              <a:t>bre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adole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omportamie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75075" y="2926460"/>
            <a:ext cx="189865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mbios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s,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764" y="3278504"/>
            <a:ext cx="934719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“N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>
                <a:latin typeface="Tahoma"/>
                <a:cs typeface="Tahoma"/>
              </a:rPr>
              <a:t>a”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51633" y="3278504"/>
            <a:ext cx="278003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abilid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ía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é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6764" y="3455669"/>
            <a:ext cx="310070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998345" algn="l"/>
              </a:tabLst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amistad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dura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5">
                <a:latin typeface="Tahoma"/>
                <a:cs typeface="Tahoma"/>
              </a:rPr>
              <a:t>Irritable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agr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siv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16348" y="3455669"/>
            <a:ext cx="173545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ro.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6764" y="3630929"/>
            <a:ext cx="233045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“v</a:t>
            </a:r>
            <a:r>
              <a:rPr dirty="0" sz="1000" spc="-5">
                <a:latin typeface="Tahoma"/>
                <a:cs typeface="Tahoma"/>
              </a:rPr>
              <a:t>erd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d”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93719" y="3630929"/>
            <a:ext cx="1277620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Tahoma"/>
                <a:cs typeface="Tahoma"/>
              </a:rPr>
              <a:t>Imprude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ebelde.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6764" y="3966159"/>
            <a:ext cx="4633595" cy="10077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2405" indent="-179705">
              <a:lnSpc>
                <a:spcPct val="100000"/>
              </a:lnSpc>
              <a:buFont typeface="Tahoma"/>
              <a:buAutoNum type="arabicPeriod" startAt="4"/>
              <a:tabLst>
                <a:tab pos="193040" algn="l"/>
              </a:tabLst>
            </a:pP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0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REV</a:t>
            </a:r>
            <a:r>
              <a:rPr dirty="0" sz="100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NTIVA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ipl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xig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200"/>
              </a:lnSpc>
              <a:spcBef>
                <a:spcPts val="98"/>
              </a:spcBef>
            </a:pPr>
            <a:endParaRPr sz="1200"/>
          </a:p>
          <a:p>
            <a:pPr marL="192405" indent="-179705">
              <a:lnSpc>
                <a:spcPct val="100000"/>
              </a:lnSpc>
              <a:buFont typeface="Tahoma"/>
              <a:buAutoNum type="arabicPeriod" startAt="5"/>
              <a:tabLst>
                <a:tab pos="193040" algn="l"/>
              </a:tabLst>
            </a:pP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2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ATO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PA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AL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IONAL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aliz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con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dica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abso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a.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rcisis</a:t>
            </a:r>
            <a:r>
              <a:rPr dirty="0" sz="1000">
                <a:latin typeface="Tahoma"/>
                <a:cs typeface="Tahoma"/>
              </a:rPr>
              <a:t>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soc</a:t>
            </a:r>
            <a:r>
              <a:rPr dirty="0" sz="1000" spc="-5">
                <a:latin typeface="Tahoma"/>
                <a:cs typeface="Tahoma"/>
              </a:rPr>
              <a:t>ial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elati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depe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50773"/>
            <a:ext cx="4750435" cy="26657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30605">
              <a:lnSpc>
                <a:spcPct val="100000"/>
              </a:lnSpc>
            </a:pPr>
            <a:r>
              <a:rPr dirty="0" sz="1200" spc="95" b="1">
                <a:latin typeface="Tahoma"/>
                <a:cs typeface="Tahoma"/>
              </a:rPr>
              <a:t>P</a:t>
            </a:r>
            <a:r>
              <a:rPr dirty="0" sz="1200" spc="90" b="1">
                <a:latin typeface="Tahoma"/>
                <a:cs typeface="Tahoma"/>
              </a:rPr>
              <a:t>SI</a:t>
            </a:r>
            <a:r>
              <a:rPr dirty="0" sz="1200" b="1">
                <a:latin typeface="Tahoma"/>
                <a:cs typeface="Tahoma"/>
              </a:rPr>
              <a:t>C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b="1">
                <a:latin typeface="Tahoma"/>
                <a:cs typeface="Tahoma"/>
              </a:rPr>
              <a:t>P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75" b="1">
                <a:latin typeface="Tahoma"/>
                <a:cs typeface="Tahoma"/>
              </a:rPr>
              <a:t>A</a:t>
            </a:r>
            <a:r>
              <a:rPr dirty="0" sz="1200" spc="100" b="1">
                <a:latin typeface="Tahoma"/>
                <a:cs typeface="Tahoma"/>
              </a:rPr>
              <a:t>T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spc="100" b="1">
                <a:latin typeface="Tahoma"/>
                <a:cs typeface="Tahoma"/>
              </a:rPr>
              <a:t>L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spc="100" b="1">
                <a:latin typeface="Tahoma"/>
                <a:cs typeface="Tahoma"/>
              </a:rPr>
              <a:t>GÍ</a:t>
            </a:r>
            <a:r>
              <a:rPr dirty="0" sz="1200" spc="-10" b="1">
                <a:latin typeface="Tahoma"/>
                <a:cs typeface="Tahoma"/>
              </a:rPr>
              <a:t>A</a:t>
            </a:r>
            <a:r>
              <a:rPr dirty="0" sz="1200" b="1">
                <a:latin typeface="Tahoma"/>
                <a:cs typeface="Tahoma"/>
              </a:rPr>
              <a:t> </a:t>
            </a:r>
            <a:r>
              <a:rPr dirty="0" sz="1200" spc="-175" b="1">
                <a:latin typeface="Tahoma"/>
                <a:cs typeface="Tahoma"/>
              </a:rPr>
              <a:t> </a:t>
            </a:r>
            <a:r>
              <a:rPr dirty="0" sz="1200" b="1">
                <a:latin typeface="Tahoma"/>
                <a:cs typeface="Tahoma"/>
              </a:rPr>
              <a:t>P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b="1">
                <a:latin typeface="Tahoma"/>
                <a:cs typeface="Tahoma"/>
              </a:rPr>
              <a:t>R </a:t>
            </a:r>
            <a:r>
              <a:rPr dirty="0" sz="1200" spc="-150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L</a:t>
            </a:r>
            <a:r>
              <a:rPr dirty="0" sz="1200" b="1">
                <a:latin typeface="Tahoma"/>
                <a:cs typeface="Tahoma"/>
              </a:rPr>
              <a:t>E</a:t>
            </a:r>
            <a:r>
              <a:rPr dirty="0" sz="1200" spc="-240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S</a:t>
            </a:r>
            <a:r>
              <a:rPr dirty="0" sz="1200" spc="100" b="1">
                <a:latin typeface="Tahoma"/>
                <a:cs typeface="Tahoma"/>
              </a:rPr>
              <a:t>I</a:t>
            </a:r>
            <a:r>
              <a:rPr dirty="0" sz="1200" spc="90" b="1">
                <a:latin typeface="Tahoma"/>
                <a:cs typeface="Tahoma"/>
              </a:rPr>
              <a:t>Ó</a:t>
            </a:r>
            <a:r>
              <a:rPr dirty="0" sz="1200" spc="-10" b="1">
                <a:latin typeface="Tahoma"/>
                <a:cs typeface="Tahoma"/>
              </a:rPr>
              <a:t>N</a:t>
            </a:r>
            <a:r>
              <a:rPr dirty="0" sz="1200" b="1">
                <a:latin typeface="Tahoma"/>
                <a:cs typeface="Tahoma"/>
              </a:rPr>
              <a:t> </a:t>
            </a:r>
            <a:r>
              <a:rPr dirty="0" sz="1200" spc="-155" b="1">
                <a:latin typeface="Tahoma"/>
                <a:cs typeface="Tahoma"/>
              </a:rPr>
              <a:t> </a:t>
            </a:r>
            <a:r>
              <a:rPr dirty="0" sz="1200" b="1">
                <a:latin typeface="Tahoma"/>
                <a:cs typeface="Tahoma"/>
              </a:rPr>
              <a:t>O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95" b="1">
                <a:latin typeface="Tahoma"/>
                <a:cs typeface="Tahoma"/>
              </a:rPr>
              <a:t>R</a:t>
            </a:r>
            <a:r>
              <a:rPr dirty="0" sz="1200" spc="100" b="1">
                <a:latin typeface="Tahoma"/>
                <a:cs typeface="Tahoma"/>
              </a:rPr>
              <a:t>G</a:t>
            </a:r>
            <a:r>
              <a:rPr dirty="0" sz="1200" spc="75" b="1">
                <a:latin typeface="Tahoma"/>
                <a:cs typeface="Tahoma"/>
              </a:rPr>
              <a:t>Á</a:t>
            </a:r>
            <a:r>
              <a:rPr dirty="0" sz="1200" spc="-10" b="1">
                <a:latin typeface="Tahoma"/>
                <a:cs typeface="Tahoma"/>
              </a:rPr>
              <a:t>N</a:t>
            </a:r>
            <a:r>
              <a:rPr dirty="0" sz="1200" spc="-250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I</a:t>
            </a:r>
            <a:r>
              <a:rPr dirty="0" sz="1200" b="1">
                <a:latin typeface="Tahoma"/>
                <a:cs typeface="Tahoma"/>
              </a:rPr>
              <a:t>C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-10" b="1">
                <a:latin typeface="Tahoma"/>
                <a:cs typeface="Tahoma"/>
              </a:rPr>
              <a:t>A</a:t>
            </a:r>
            <a:endParaRPr sz="1200">
              <a:latin typeface="Tahoma"/>
              <a:cs typeface="Tahoma"/>
            </a:endParaRPr>
          </a:p>
          <a:p>
            <a:pPr>
              <a:lnSpc>
                <a:spcPts val="1600"/>
              </a:lnSpc>
              <a:spcBef>
                <a:spcPts val="15"/>
              </a:spcBef>
            </a:pPr>
            <a:endParaRPr sz="1600"/>
          </a:p>
          <a:p>
            <a:pPr marL="193675" indent="-180975">
              <a:lnSpc>
                <a:spcPct val="100000"/>
              </a:lnSpc>
              <a:buFont typeface="Tahoma"/>
              <a:buAutoNum type="arabicPeriod"/>
              <a:tabLst>
                <a:tab pos="194310" algn="l"/>
              </a:tabLst>
            </a:pPr>
            <a:r>
              <a:rPr dirty="0" sz="1000" spc="-15" b="1">
                <a:latin typeface="Tahoma"/>
                <a:cs typeface="Tahoma"/>
              </a:rPr>
              <a:t>DE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5" b="1">
                <a:latin typeface="Tahoma"/>
                <a:cs typeface="Tahoma"/>
              </a:rPr>
              <a:t>IRIO</a:t>
            </a:r>
            <a:endParaRPr sz="1000">
              <a:latin typeface="Tahoma"/>
              <a:cs typeface="Tahoma"/>
            </a:endParaRPr>
          </a:p>
          <a:p>
            <a:pPr marL="12700" marR="1189990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ialme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ñ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débile</a:t>
            </a:r>
            <a:r>
              <a:rPr dirty="0" sz="1000" spc="-10">
                <a:latin typeface="Tahoma"/>
                <a:cs typeface="Tahoma"/>
              </a:rPr>
              <a:t>s.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sin</a:t>
            </a:r>
            <a:r>
              <a:rPr dirty="0" sz="1000" spc="-10">
                <a:latin typeface="Tahoma"/>
                <a:cs typeface="Tahoma"/>
              </a:rPr>
              <a:t>tom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tología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squizofr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ia.</a:t>
            </a:r>
            <a:endParaRPr sz="1000">
              <a:latin typeface="Tahoma"/>
              <a:cs typeface="Tahoma"/>
            </a:endParaRPr>
          </a:p>
          <a:p>
            <a:pPr marL="12700" marR="1026160">
              <a:lnSpc>
                <a:spcPts val="1400"/>
              </a:lnSpc>
              <a:spcBef>
                <a:spcPts val="60"/>
              </a:spcBef>
            </a:pP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quién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quienes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demá</a:t>
            </a:r>
            <a:r>
              <a:rPr dirty="0" sz="1000" spc="-10">
                <a:latin typeface="Tahoma"/>
                <a:cs typeface="Tahoma"/>
              </a:rPr>
              <a:t>s.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tor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epci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ori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5">
                <a:latin typeface="Tahoma"/>
                <a:cs typeface="Tahoma"/>
              </a:rPr>
              <a:t>Alu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origi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tox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1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93675" indent="-180975">
              <a:lnSpc>
                <a:spcPct val="100000"/>
              </a:lnSpc>
              <a:buFont typeface="Tahoma"/>
              <a:buAutoNum type="arabicPeriod" startAt="2"/>
              <a:tabLst>
                <a:tab pos="194310" algn="l"/>
              </a:tabLst>
            </a:pPr>
            <a:r>
              <a:rPr dirty="0" sz="1000" spc="-15" b="1">
                <a:latin typeface="Tahoma"/>
                <a:cs typeface="Tahoma"/>
              </a:rPr>
              <a:t>DEME</a:t>
            </a:r>
            <a:r>
              <a:rPr dirty="0" sz="1000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CIA</a:t>
            </a:r>
            <a:endParaRPr sz="1000">
              <a:latin typeface="Tahoma"/>
              <a:cs typeface="Tahoma"/>
            </a:endParaRPr>
          </a:p>
          <a:p>
            <a:pPr marL="12700" marR="744855">
              <a:lnSpc>
                <a:spcPct val="114999"/>
              </a:lnSpc>
              <a:spcBef>
                <a:spcPts val="10"/>
              </a:spcBef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tor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bst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mbó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(</a:t>
            </a:r>
            <a:r>
              <a:rPr dirty="0" sz="1000" spc="-10">
                <a:latin typeface="Tahoma"/>
                <a:cs typeface="Tahoma"/>
              </a:rPr>
              <a:t>=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squizofr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ia.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tor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xpr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propias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idea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memori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nu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lvl="1" marL="375285" indent="-362585">
              <a:lnSpc>
                <a:spcPct val="100000"/>
              </a:lnSpc>
              <a:spcBef>
                <a:spcPts val="190"/>
              </a:spcBef>
              <a:buFont typeface="Tahoma"/>
              <a:buAutoNum type="arabicPeriod"/>
              <a:tabLst>
                <a:tab pos="375920" algn="l"/>
              </a:tabLst>
            </a:pP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15" b="1">
                <a:latin typeface="Tahoma"/>
                <a:cs typeface="Tahoma"/>
              </a:rPr>
              <a:t>us</a:t>
            </a:r>
            <a:r>
              <a:rPr dirty="0" sz="1000" spc="-10" b="1">
                <a:latin typeface="Tahoma"/>
                <a:cs typeface="Tahoma"/>
              </a:rPr>
              <a:t>as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cr</a:t>
            </a:r>
            <a:r>
              <a:rPr dirty="0" sz="1000" spc="-5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ur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sist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ma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rvioso.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3007232"/>
            <a:ext cx="2709545" cy="538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15999"/>
              </a:lnSpc>
              <a:tabLst>
                <a:tab pos="1457325" algn="l"/>
              </a:tabLst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mas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áli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os.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equilibr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tóx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os.</a:t>
            </a:r>
            <a:r>
              <a:rPr dirty="0" sz="1000" spc="-5">
                <a:latin typeface="Tahoma"/>
                <a:cs typeface="Tahoma"/>
              </a:rPr>
              <a:t> 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irre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rsibl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á</a:t>
            </a:r>
            <a:r>
              <a:rPr dirty="0" sz="1000" spc="-15">
                <a:latin typeface="Tahoma"/>
                <a:cs typeface="Tahoma"/>
              </a:rPr>
              <a:t>xim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emisi</a:t>
            </a:r>
            <a:r>
              <a:rPr dirty="0" sz="1000" spc="-5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uc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ole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ro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54907" y="3007232"/>
            <a:ext cx="2035810" cy="3625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15999"/>
              </a:lnSpc>
            </a:pPr>
            <a:r>
              <a:rPr dirty="0" sz="1000" spc="-10">
                <a:latin typeface="Tahoma"/>
                <a:cs typeface="Tahoma"/>
              </a:rPr>
              <a:t>Fal</a:t>
            </a:r>
            <a:r>
              <a:rPr dirty="0" sz="100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itami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ormo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10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Par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estado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“</a:t>
            </a:r>
            <a:r>
              <a:rPr dirty="0" sz="1000" spc="-5">
                <a:latin typeface="Tahoma"/>
                <a:cs typeface="Tahoma"/>
              </a:rPr>
              <a:t>se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il</a:t>
            </a:r>
            <a:r>
              <a:rPr dirty="0" sz="1000" spc="-10">
                <a:latin typeface="Tahoma"/>
                <a:cs typeface="Tahoma"/>
              </a:rPr>
              <a:t>”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764" y="3737609"/>
            <a:ext cx="3101340" cy="10426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3675" indent="-180975">
              <a:lnSpc>
                <a:spcPct val="100000"/>
              </a:lnSpc>
              <a:buFont typeface="Tahoma"/>
              <a:buAutoNum type="arabicPeriod" startAt="3"/>
              <a:tabLst>
                <a:tab pos="194310" algn="l"/>
              </a:tabLst>
            </a:pPr>
            <a:r>
              <a:rPr dirty="0" sz="1000" spc="-15" b="1">
                <a:latin typeface="Tahoma"/>
                <a:cs typeface="Tahoma"/>
              </a:rPr>
              <a:t>TERA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0" b="1">
                <a:latin typeface="Tahoma"/>
                <a:cs typeface="Tahoma"/>
              </a:rPr>
              <a:t>P</a:t>
            </a:r>
            <a:r>
              <a:rPr dirty="0" sz="1000" spc="-15" b="1">
                <a:latin typeface="Tahoma"/>
                <a:cs typeface="Tahoma"/>
              </a:rPr>
              <a:t>REV</a:t>
            </a:r>
            <a:r>
              <a:rPr dirty="0" sz="100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NTIVA</a:t>
            </a:r>
            <a:endParaRPr sz="1000">
              <a:latin typeface="Tahoma"/>
              <a:cs typeface="Tahoma"/>
            </a:endParaRPr>
          </a:p>
          <a:p>
            <a:pPr marL="12700" marR="541655">
              <a:lnSpc>
                <a:spcPts val="1390"/>
              </a:lnSpc>
              <a:spcBef>
                <a:spcPts val="65"/>
              </a:spcBef>
            </a:pP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itar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intoxi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quím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Edu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zón.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96"/>
              </a:spcBef>
            </a:pPr>
            <a:endParaRPr sz="1400"/>
          </a:p>
          <a:p>
            <a:pPr marL="193675" indent="-180975">
              <a:lnSpc>
                <a:spcPct val="100000"/>
              </a:lnSpc>
              <a:buFont typeface="Tahoma"/>
              <a:buAutoNum type="arabicPeriod" startAt="4"/>
              <a:tabLst>
                <a:tab pos="194310" algn="l"/>
              </a:tabLst>
            </a:pPr>
            <a:r>
              <a:rPr dirty="0" sz="1000" spc="-10" b="1">
                <a:latin typeface="Tahoma"/>
                <a:cs typeface="Tahoma"/>
              </a:rPr>
              <a:t>PS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2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ATO</a:t>
            </a:r>
            <a:r>
              <a:rPr dirty="0" sz="1000" spc="-5" b="1">
                <a:latin typeface="Tahoma"/>
                <a:cs typeface="Tahoma"/>
              </a:rPr>
              <a:t>L</a:t>
            </a:r>
            <a:r>
              <a:rPr dirty="0" sz="1000" spc="-10" b="1">
                <a:latin typeface="Tahoma"/>
                <a:cs typeface="Tahoma"/>
              </a:rPr>
              <a:t>OG</a:t>
            </a:r>
            <a:r>
              <a:rPr dirty="0" sz="1000" spc="-10" b="1">
                <a:latin typeface="Tahoma"/>
                <a:cs typeface="Tahoma"/>
              </a:rPr>
              <a:t>Í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Y</a:t>
            </a:r>
            <a:r>
              <a:rPr dirty="0" sz="1000" spc="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PA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AL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</a:t>
            </a:r>
            <a:r>
              <a:rPr dirty="0" sz="1000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5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IONAL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10">
                <a:latin typeface="Tahoma"/>
                <a:cs typeface="Tahoma"/>
              </a:rPr>
              <a:t>Co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absol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50773"/>
            <a:ext cx="5703570" cy="39357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64769">
              <a:lnSpc>
                <a:spcPct val="100000"/>
              </a:lnSpc>
            </a:pPr>
            <a:r>
              <a:rPr dirty="0" sz="1200" spc="95" b="1">
                <a:latin typeface="Tahoma"/>
                <a:cs typeface="Tahoma"/>
              </a:rPr>
              <a:t>C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spc="75" b="1">
                <a:latin typeface="Tahoma"/>
                <a:cs typeface="Tahoma"/>
              </a:rPr>
              <a:t>N</a:t>
            </a:r>
            <a:r>
              <a:rPr dirty="0" sz="1200" spc="90" b="1">
                <a:latin typeface="Tahoma"/>
                <a:cs typeface="Tahoma"/>
              </a:rPr>
              <a:t>T</a:t>
            </a:r>
            <a:r>
              <a:rPr dirty="0" sz="1200" b="1">
                <a:latin typeface="Tahoma"/>
                <a:cs typeface="Tahoma"/>
              </a:rPr>
              <a:t>R</a:t>
            </a:r>
            <a:r>
              <a:rPr dirty="0" sz="1200" spc="-240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A</a:t>
            </a:r>
            <a:r>
              <a:rPr dirty="0" sz="1200" spc="90" b="1">
                <a:latin typeface="Tahoma"/>
                <a:cs typeface="Tahoma"/>
              </a:rPr>
              <a:t>I</a:t>
            </a:r>
            <a:r>
              <a:rPr dirty="0" sz="1200" spc="75" b="1">
                <a:latin typeface="Tahoma"/>
                <a:cs typeface="Tahoma"/>
              </a:rPr>
              <a:t>N</a:t>
            </a:r>
            <a:r>
              <a:rPr dirty="0" sz="1200" b="1">
                <a:latin typeface="Tahoma"/>
                <a:cs typeface="Tahoma"/>
              </a:rPr>
              <a:t>D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I</a:t>
            </a:r>
            <a:r>
              <a:rPr dirty="0" sz="1200" b="1">
                <a:latin typeface="Tahoma"/>
                <a:cs typeface="Tahoma"/>
              </a:rPr>
              <a:t>C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75" b="1">
                <a:latin typeface="Tahoma"/>
                <a:cs typeface="Tahoma"/>
              </a:rPr>
              <a:t>A</a:t>
            </a:r>
            <a:r>
              <a:rPr dirty="0" sz="1200" b="1">
                <a:latin typeface="Tahoma"/>
                <a:cs typeface="Tahoma"/>
              </a:rPr>
              <a:t>C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IO</a:t>
            </a:r>
            <a:r>
              <a:rPr dirty="0" sz="1200" spc="75" b="1">
                <a:latin typeface="Tahoma"/>
                <a:cs typeface="Tahoma"/>
              </a:rPr>
              <a:t>N</a:t>
            </a:r>
            <a:r>
              <a:rPr dirty="0" sz="1200" b="1">
                <a:latin typeface="Tahoma"/>
                <a:cs typeface="Tahoma"/>
              </a:rPr>
              <a:t>E</a:t>
            </a:r>
            <a:r>
              <a:rPr dirty="0" sz="1200" spc="-240" b="1">
                <a:latin typeface="Tahoma"/>
                <a:cs typeface="Tahoma"/>
              </a:rPr>
              <a:t> </a:t>
            </a:r>
            <a:r>
              <a:rPr dirty="0" sz="1200" b="1">
                <a:latin typeface="Tahoma"/>
                <a:cs typeface="Tahoma"/>
              </a:rPr>
              <a:t>S </a:t>
            </a:r>
            <a:r>
              <a:rPr dirty="0" sz="1200" spc="-160" b="1">
                <a:latin typeface="Tahoma"/>
                <a:cs typeface="Tahoma"/>
              </a:rPr>
              <a:t> </a:t>
            </a:r>
            <a:r>
              <a:rPr dirty="0" sz="1200" spc="90" b="1">
                <a:latin typeface="Tahoma"/>
                <a:cs typeface="Tahoma"/>
              </a:rPr>
              <a:t>V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b="1">
                <a:latin typeface="Tahoma"/>
                <a:cs typeface="Tahoma"/>
              </a:rPr>
              <a:t>C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75" b="1">
                <a:latin typeface="Tahoma"/>
                <a:cs typeface="Tahoma"/>
              </a:rPr>
              <a:t>A</a:t>
            </a:r>
            <a:r>
              <a:rPr dirty="0" sz="1200" spc="95" b="1">
                <a:latin typeface="Tahoma"/>
                <a:cs typeface="Tahoma"/>
              </a:rPr>
              <a:t>C</a:t>
            </a:r>
            <a:r>
              <a:rPr dirty="0" sz="1200" spc="100" b="1">
                <a:latin typeface="Tahoma"/>
                <a:cs typeface="Tahoma"/>
              </a:rPr>
              <a:t>I</a:t>
            </a:r>
            <a:r>
              <a:rPr dirty="0" sz="1200" spc="90" b="1">
                <a:latin typeface="Tahoma"/>
                <a:cs typeface="Tahoma"/>
              </a:rPr>
              <a:t>O</a:t>
            </a:r>
            <a:r>
              <a:rPr dirty="0" sz="1200" spc="-10" b="1">
                <a:latin typeface="Tahoma"/>
                <a:cs typeface="Tahoma"/>
              </a:rPr>
              <a:t>N</a:t>
            </a:r>
            <a:r>
              <a:rPr dirty="0" sz="1200" spc="-250" b="1">
                <a:latin typeface="Tahoma"/>
                <a:cs typeface="Tahoma"/>
              </a:rPr>
              <a:t> </a:t>
            </a:r>
            <a:r>
              <a:rPr dirty="0" sz="1200" spc="75" b="1">
                <a:latin typeface="Tahoma"/>
                <a:cs typeface="Tahoma"/>
              </a:rPr>
              <a:t>A</a:t>
            </a:r>
            <a:r>
              <a:rPr dirty="0" sz="1200" spc="90" b="1">
                <a:latin typeface="Tahoma"/>
                <a:cs typeface="Tahoma"/>
              </a:rPr>
              <a:t>L</a:t>
            </a:r>
            <a:r>
              <a:rPr dirty="0" sz="1200" b="1">
                <a:latin typeface="Tahoma"/>
                <a:cs typeface="Tahoma"/>
              </a:rPr>
              <a:t>E</a:t>
            </a:r>
            <a:r>
              <a:rPr dirty="0" sz="1200" spc="-240" b="1">
                <a:latin typeface="Tahoma"/>
                <a:cs typeface="Tahoma"/>
              </a:rPr>
              <a:t> </a:t>
            </a:r>
            <a:r>
              <a:rPr dirty="0" sz="1200" spc="100" b="1">
                <a:latin typeface="Tahoma"/>
                <a:cs typeface="Tahoma"/>
              </a:rPr>
              <a:t>S</a:t>
            </a:r>
            <a:r>
              <a:rPr dirty="0" sz="1200" b="1">
                <a:latin typeface="Tahoma"/>
                <a:cs typeface="Tahoma"/>
              </a:rPr>
              <a:t>:</a:t>
            </a:r>
            <a:endParaRPr sz="1200">
              <a:latin typeface="Tahoma"/>
              <a:cs typeface="Tahoma"/>
            </a:endParaRPr>
          </a:p>
          <a:p>
            <a:pPr algn="ctr" marL="64769">
              <a:lnSpc>
                <a:spcPct val="100000"/>
              </a:lnSpc>
              <a:spcBef>
                <a:spcPts val="225"/>
              </a:spcBef>
            </a:pPr>
            <a:r>
              <a:rPr dirty="0" sz="1200" spc="95" b="1">
                <a:latin typeface="Tahoma"/>
                <a:cs typeface="Tahoma"/>
              </a:rPr>
              <a:t>P</a:t>
            </a:r>
            <a:r>
              <a:rPr dirty="0" sz="1200" spc="75" b="1">
                <a:latin typeface="Tahoma"/>
                <a:cs typeface="Tahoma"/>
              </a:rPr>
              <a:t>s</a:t>
            </a:r>
            <a:r>
              <a:rPr dirty="0" sz="1200" spc="80" b="1">
                <a:latin typeface="Tahoma"/>
                <a:cs typeface="Tahoma"/>
              </a:rPr>
              <a:t>i</a:t>
            </a:r>
            <a:r>
              <a:rPr dirty="0" sz="1200" b="1">
                <a:latin typeface="Tahoma"/>
                <a:cs typeface="Tahoma"/>
              </a:rPr>
              <a:t>c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95" b="1">
                <a:latin typeface="Tahoma"/>
                <a:cs typeface="Tahoma"/>
              </a:rPr>
              <a:t>op</a:t>
            </a:r>
            <a:r>
              <a:rPr dirty="0" sz="1200" spc="80" b="1">
                <a:latin typeface="Tahoma"/>
                <a:cs typeface="Tahoma"/>
              </a:rPr>
              <a:t>a</a:t>
            </a:r>
            <a:r>
              <a:rPr dirty="0" sz="1200" spc="95" b="1">
                <a:latin typeface="Tahoma"/>
                <a:cs typeface="Tahoma"/>
              </a:rPr>
              <a:t>t</a:t>
            </a:r>
            <a:r>
              <a:rPr dirty="0" sz="1200" spc="95" b="1">
                <a:latin typeface="Tahoma"/>
                <a:cs typeface="Tahoma"/>
              </a:rPr>
              <a:t>o</a:t>
            </a:r>
            <a:r>
              <a:rPr dirty="0" sz="1200" spc="-5" b="1">
                <a:latin typeface="Tahoma"/>
                <a:cs typeface="Tahoma"/>
              </a:rPr>
              <a:t>l</a:t>
            </a:r>
            <a:r>
              <a:rPr dirty="0" sz="1200" spc="-250" b="1">
                <a:latin typeface="Tahoma"/>
                <a:cs typeface="Tahoma"/>
              </a:rPr>
              <a:t> </a:t>
            </a:r>
            <a:r>
              <a:rPr dirty="0" sz="1200" spc="95" b="1">
                <a:latin typeface="Tahoma"/>
                <a:cs typeface="Tahoma"/>
              </a:rPr>
              <a:t>og</a:t>
            </a:r>
            <a:r>
              <a:rPr dirty="0" sz="1200" spc="80" b="1">
                <a:latin typeface="Tahoma"/>
                <a:cs typeface="Tahoma"/>
              </a:rPr>
              <a:t>í</a:t>
            </a:r>
            <a:r>
              <a:rPr dirty="0" sz="1200" spc="-10" b="1">
                <a:latin typeface="Tahoma"/>
                <a:cs typeface="Tahoma"/>
              </a:rPr>
              <a:t>a</a:t>
            </a:r>
            <a:r>
              <a:rPr dirty="0" sz="1200" b="1">
                <a:latin typeface="Tahoma"/>
                <a:cs typeface="Tahoma"/>
              </a:rPr>
              <a:t> </a:t>
            </a:r>
            <a:r>
              <a:rPr dirty="0" sz="1200" spc="-155" b="1">
                <a:latin typeface="Tahoma"/>
                <a:cs typeface="Tahoma"/>
              </a:rPr>
              <a:t> </a:t>
            </a:r>
            <a:r>
              <a:rPr dirty="0" sz="1200" spc="80" b="1">
                <a:latin typeface="Tahoma"/>
                <a:cs typeface="Tahoma"/>
              </a:rPr>
              <a:t>v</a:t>
            </a:r>
            <a:r>
              <a:rPr dirty="0" sz="1200" b="1">
                <a:latin typeface="Tahoma"/>
                <a:cs typeface="Tahoma"/>
              </a:rPr>
              <a:t>o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95" b="1">
                <a:latin typeface="Tahoma"/>
                <a:cs typeface="Tahoma"/>
              </a:rPr>
              <a:t>c</a:t>
            </a:r>
            <a:r>
              <a:rPr dirty="0" sz="1200" spc="80" b="1">
                <a:latin typeface="Tahoma"/>
                <a:cs typeface="Tahoma"/>
              </a:rPr>
              <a:t>a</a:t>
            </a:r>
            <a:r>
              <a:rPr dirty="0" sz="1200" spc="95" b="1">
                <a:latin typeface="Tahoma"/>
                <a:cs typeface="Tahoma"/>
              </a:rPr>
              <a:t>c</a:t>
            </a:r>
            <a:r>
              <a:rPr dirty="0" sz="1200" spc="80" b="1">
                <a:latin typeface="Tahoma"/>
                <a:cs typeface="Tahoma"/>
              </a:rPr>
              <a:t>i</a:t>
            </a:r>
            <a:r>
              <a:rPr dirty="0" sz="1200" spc="95" b="1">
                <a:latin typeface="Tahoma"/>
                <a:cs typeface="Tahoma"/>
              </a:rPr>
              <a:t>o</a:t>
            </a:r>
            <a:r>
              <a:rPr dirty="0" sz="1200" spc="90" b="1">
                <a:latin typeface="Tahoma"/>
                <a:cs typeface="Tahoma"/>
              </a:rPr>
              <a:t>n</a:t>
            </a:r>
            <a:r>
              <a:rPr dirty="0" sz="1200" spc="-10" b="1">
                <a:latin typeface="Tahoma"/>
                <a:cs typeface="Tahoma"/>
              </a:rPr>
              <a:t>a</a:t>
            </a:r>
            <a:r>
              <a:rPr dirty="0" sz="1200" spc="-245" b="1">
                <a:latin typeface="Tahoma"/>
                <a:cs typeface="Tahoma"/>
              </a:rPr>
              <a:t> </a:t>
            </a:r>
            <a:r>
              <a:rPr dirty="0" sz="1200" spc="-5" b="1">
                <a:latin typeface="Tahoma"/>
                <a:cs typeface="Tahoma"/>
              </a:rPr>
              <a:t>l</a:t>
            </a:r>
            <a:endParaRPr sz="1200">
              <a:latin typeface="Tahoma"/>
              <a:cs typeface="Tahoma"/>
            </a:endParaRPr>
          </a:p>
          <a:p>
            <a:pPr>
              <a:lnSpc>
                <a:spcPts val="1600"/>
              </a:lnSpc>
              <a:spcBef>
                <a:spcPts val="15"/>
              </a:spcBef>
            </a:pPr>
            <a:endParaRPr sz="1600"/>
          </a:p>
          <a:p>
            <a:pPr marL="193675" indent="-180975">
              <a:lnSpc>
                <a:spcPct val="100000"/>
              </a:lnSpc>
              <a:buFont typeface="Tahoma"/>
              <a:buAutoNum type="arabicPeriod"/>
              <a:tabLst>
                <a:tab pos="194310" algn="l"/>
              </a:tabLst>
            </a:pPr>
            <a:r>
              <a:rPr dirty="0" sz="1000" spc="-10" b="1">
                <a:latin typeface="Tahoma"/>
                <a:cs typeface="Tahoma"/>
              </a:rPr>
              <a:t>C</a:t>
            </a:r>
            <a:r>
              <a:rPr dirty="0" sz="1000" spc="-204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18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T</a:t>
            </a:r>
            <a:r>
              <a:rPr dirty="0" sz="1000" spc="-18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R</a:t>
            </a:r>
            <a:r>
              <a:rPr dirty="0" sz="1000" spc="-19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I</a:t>
            </a:r>
            <a:r>
              <a:rPr dirty="0" sz="1000" spc="-19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D</a:t>
            </a:r>
            <a:r>
              <a:rPr dirty="0" sz="1000" spc="-18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I</a:t>
            </a:r>
            <a:r>
              <a:rPr dirty="0" sz="1000" spc="-19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C</a:t>
            </a:r>
            <a:r>
              <a:rPr dirty="0" sz="1000" spc="-204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18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C</a:t>
            </a:r>
            <a:r>
              <a:rPr dirty="0" sz="1000" spc="-19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I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18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9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18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B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18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L</a:t>
            </a:r>
            <a:r>
              <a:rPr dirty="0" sz="1000" spc="-19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U</a:t>
            </a:r>
            <a:r>
              <a:rPr dirty="0" sz="1000" spc="-19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T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18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300"/>
              </a:lnSpc>
              <a:spcBef>
                <a:spcPts val="76"/>
              </a:spcBef>
              <a:buFont typeface="Tahoma"/>
              <a:buAutoNum type="arabicPeriod"/>
            </a:pPr>
            <a:endParaRPr sz="1300"/>
          </a:p>
          <a:p>
            <a:pPr lvl="1" marL="12700" marR="33020">
              <a:lnSpc>
                <a:spcPct val="116300"/>
              </a:lnSpc>
              <a:buFont typeface="Tahoma"/>
              <a:buAutoNum type="arabicPeriod"/>
              <a:tabLst>
                <a:tab pos="375920" algn="l"/>
              </a:tabLst>
            </a:pPr>
            <a:r>
              <a:rPr dirty="0" sz="1000" spc="-30" b="1">
                <a:latin typeface="Tahoma"/>
                <a:cs typeface="Tahoma"/>
              </a:rPr>
              <a:t>P</a:t>
            </a:r>
            <a:r>
              <a:rPr dirty="0" sz="1000" spc="-30" b="1">
                <a:latin typeface="Tahoma"/>
                <a:cs typeface="Tahoma"/>
              </a:rPr>
              <a:t>S</a:t>
            </a:r>
            <a:r>
              <a:rPr dirty="0" sz="1000" spc="-20" b="1">
                <a:latin typeface="Tahoma"/>
                <a:cs typeface="Tahoma"/>
              </a:rPr>
              <a:t>I</a:t>
            </a:r>
            <a:r>
              <a:rPr dirty="0" sz="1000" spc="-40" b="1">
                <a:latin typeface="Tahoma"/>
                <a:cs typeface="Tahoma"/>
              </a:rPr>
              <a:t>C</a:t>
            </a:r>
            <a:r>
              <a:rPr dirty="0" sz="1000" spc="-35" b="1">
                <a:latin typeface="Tahoma"/>
                <a:cs typeface="Tahoma"/>
              </a:rPr>
              <a:t>O</a:t>
            </a:r>
            <a:r>
              <a:rPr dirty="0" sz="1000" spc="-20" b="1">
                <a:latin typeface="Tahoma"/>
                <a:cs typeface="Tahoma"/>
              </a:rPr>
              <a:t>S</a:t>
            </a:r>
            <a:r>
              <a:rPr dirty="0" sz="1000" spc="-35" b="1">
                <a:latin typeface="Tahoma"/>
                <a:cs typeface="Tahoma"/>
              </a:rPr>
              <a:t>I</a:t>
            </a:r>
            <a:r>
              <a:rPr dirty="0" sz="1000" spc="-2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75" b="1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f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m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g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f</a:t>
            </a:r>
            <a:r>
              <a:rPr dirty="0" sz="1000" spc="-30">
                <a:latin typeface="Tahoma"/>
                <a:cs typeface="Tahoma"/>
              </a:rPr>
              <a:t>u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0">
                <a:latin typeface="Tahoma"/>
                <a:cs typeface="Tahoma"/>
              </a:rPr>
              <a:t>t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25">
                <a:latin typeface="Tahoma"/>
                <a:cs typeface="Tahoma"/>
              </a:rPr>
              <a:t>g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ó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p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0">
                <a:latin typeface="Tahoma"/>
                <a:cs typeface="Tahoma"/>
              </a:rPr>
              <a:t>n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p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z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v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35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r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40">
                <a:latin typeface="Tahoma"/>
                <a:cs typeface="Tahoma"/>
              </a:rPr>
              <a:t>u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35">
                <a:latin typeface="Tahoma"/>
                <a:cs typeface="Tahoma"/>
              </a:rPr>
              <a:t>m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re</a:t>
            </a:r>
            <a:r>
              <a:rPr dirty="0" sz="1000" spc="-20">
                <a:latin typeface="Tahoma"/>
                <a:cs typeface="Tahoma"/>
              </a:rPr>
              <a:t>a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5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a</a:t>
            </a:r>
            <a:r>
              <a:rPr dirty="0" sz="1000" spc="-25">
                <a:latin typeface="Tahoma"/>
                <a:cs typeface="Tahoma"/>
              </a:rPr>
              <a:t>d</a:t>
            </a:r>
            <a:r>
              <a:rPr dirty="0" sz="1000" spc="-30">
                <a:latin typeface="Tahoma"/>
                <a:cs typeface="Tahoma"/>
              </a:rPr>
              <a:t>ol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35">
                <a:latin typeface="Tahoma"/>
                <a:cs typeface="Tahoma"/>
              </a:rPr>
              <a:t>c</a:t>
            </a:r>
            <a:r>
              <a:rPr dirty="0" sz="1000" spc="-20">
                <a:latin typeface="Tahoma"/>
                <a:cs typeface="Tahoma"/>
              </a:rPr>
              <a:t>e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20">
                <a:latin typeface="Tahoma"/>
                <a:cs typeface="Tahoma"/>
              </a:rPr>
              <a:t>i</a:t>
            </a:r>
            <a:r>
              <a:rPr dirty="0" sz="1000" spc="-25">
                <a:latin typeface="Tahoma"/>
                <a:cs typeface="Tahoma"/>
              </a:rPr>
              <a:t>f</a:t>
            </a:r>
            <a:r>
              <a:rPr dirty="0" sz="1000" spc="-30">
                <a:latin typeface="Tahoma"/>
                <a:cs typeface="Tahoma"/>
              </a:rPr>
              <a:t>í</a:t>
            </a:r>
            <a:r>
              <a:rPr dirty="0" sz="1000" spc="-25">
                <a:latin typeface="Tahoma"/>
                <a:cs typeface="Tahoma"/>
              </a:rPr>
              <a:t>c</a:t>
            </a:r>
            <a:r>
              <a:rPr dirty="0" sz="1000" spc="-30">
                <a:latin typeface="Tahoma"/>
                <a:cs typeface="Tahoma"/>
              </a:rPr>
              <a:t>i</a:t>
            </a:r>
            <a:r>
              <a:rPr dirty="0" sz="1000" spc="-2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25">
                <a:latin typeface="Tahoma"/>
                <a:cs typeface="Tahoma"/>
              </a:rPr>
              <a:t>o</a:t>
            </a:r>
            <a:r>
              <a:rPr dirty="0" sz="1000" spc="-3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ig</a:t>
            </a:r>
            <a:r>
              <a:rPr dirty="0" sz="1000" spc="-4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d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p</a:t>
            </a:r>
            <a:r>
              <a:rPr dirty="0" sz="1000" spc="-20">
                <a:latin typeface="Tahoma"/>
                <a:cs typeface="Tahoma"/>
              </a:rPr>
              <a:t>r</a:t>
            </a:r>
            <a:r>
              <a:rPr dirty="0" sz="1000" spc="-35">
                <a:latin typeface="Tahoma"/>
                <a:cs typeface="Tahoma"/>
              </a:rPr>
              <a:t>ep</a:t>
            </a:r>
            <a:r>
              <a:rPr dirty="0" sz="1000" spc="-2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i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22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15" b="1">
                <a:latin typeface="Tahoma"/>
                <a:cs typeface="Tahoma"/>
              </a:rPr>
              <a:t>Esquizof</a:t>
            </a:r>
            <a:r>
              <a:rPr dirty="0" sz="1000" spc="5" b="1">
                <a:latin typeface="Tahoma"/>
                <a:cs typeface="Tahoma"/>
              </a:rPr>
              <a:t>r</a:t>
            </a:r>
            <a:r>
              <a:rPr dirty="0" sz="1000" spc="-15" b="1">
                <a:latin typeface="Tahoma"/>
                <a:cs typeface="Tahoma"/>
              </a:rPr>
              <a:t>eni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20" b="1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(</a:t>
            </a:r>
            <a:r>
              <a:rPr dirty="0" sz="1000" spc="-15">
                <a:latin typeface="Tahoma"/>
                <a:cs typeface="Tahoma"/>
              </a:rPr>
              <a:t>SCH)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Co</a:t>
            </a:r>
            <a:r>
              <a:rPr dirty="0" sz="1000" spc="-10">
                <a:latin typeface="Tahoma"/>
                <a:cs typeface="Tahoma"/>
              </a:rPr>
              <a:t>mportamie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xt</a:t>
            </a:r>
            <a:r>
              <a:rPr dirty="0" sz="1000" spc="-5">
                <a:latin typeface="Tahoma"/>
                <a:cs typeface="Tahoma"/>
              </a:rPr>
              <a:t>ra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doble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rson</a:t>
            </a:r>
            <a:r>
              <a:rPr dirty="0" sz="1000" spc="-5">
                <a:latin typeface="Tahoma"/>
                <a:cs typeface="Tahoma"/>
              </a:rPr>
              <a:t>alidad,</a:t>
            </a:r>
            <a:endParaRPr sz="1000">
              <a:latin typeface="Tahoma"/>
              <a:cs typeface="Tahoma"/>
            </a:endParaRPr>
          </a:p>
          <a:p>
            <a:pPr marL="193675" marR="120650" indent="-181610">
              <a:lnSpc>
                <a:spcPct val="115199"/>
              </a:lnSpc>
              <a:spcBef>
                <a:spcPts val="10"/>
              </a:spcBef>
            </a:pPr>
            <a:r>
              <a:rPr dirty="0" sz="1000" spc="-10">
                <a:latin typeface="Tahoma"/>
                <a:cs typeface="Tahoma"/>
              </a:rPr>
              <a:t>Sí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tom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Aisl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nsió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omni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sosp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todos,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depe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toe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tima,</a:t>
            </a:r>
            <a:r>
              <a:rPr dirty="0" sz="1000" spc="-5">
                <a:latin typeface="Tahoma"/>
                <a:cs typeface="Tahoma"/>
              </a:rPr>
              <a:t> di</a:t>
            </a:r>
            <a:r>
              <a:rPr dirty="0" sz="1000" spc="-1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ltad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dete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oro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j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am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33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z="1000" spc="-10" b="1">
                <a:latin typeface="Tahoma"/>
                <a:cs typeface="Tahoma"/>
              </a:rPr>
              <a:t>Para</a:t>
            </a:r>
            <a:r>
              <a:rPr dirty="0" sz="1000" spc="-15" b="1">
                <a:latin typeface="Tahoma"/>
                <a:cs typeface="Tahoma"/>
              </a:rPr>
              <a:t>no</a:t>
            </a:r>
            <a:r>
              <a:rPr dirty="0" sz="1000" spc="-5" b="1">
                <a:latin typeface="Tahoma"/>
                <a:cs typeface="Tahoma"/>
              </a:rPr>
              <a:t>ia:</a:t>
            </a:r>
            <a:r>
              <a:rPr dirty="0" sz="1000" b="1">
                <a:latin typeface="Tahoma"/>
                <a:cs typeface="Tahoma"/>
              </a:rPr>
              <a:t>  </a:t>
            </a:r>
            <a:r>
              <a:rPr dirty="0" sz="1000" spc="20" b="1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ble;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il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sion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5">
                <a:latin typeface="Tahoma"/>
                <a:cs typeface="Tahoma"/>
              </a:rPr>
              <a:t>tori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95580" marR="696595" indent="-1905">
              <a:lnSpc>
                <a:spcPct val="114999"/>
              </a:lnSpc>
              <a:spcBef>
                <a:spcPts val="10"/>
              </a:spcBef>
            </a:pPr>
            <a:r>
              <a:rPr dirty="0" sz="1000" spc="-10">
                <a:latin typeface="Tahoma"/>
                <a:cs typeface="Tahoma"/>
              </a:rPr>
              <a:t>Sí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tom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Fal</a:t>
            </a:r>
            <a:r>
              <a:rPr dirty="0" sz="100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ea</a:t>
            </a:r>
            <a:r>
              <a:rPr dirty="0" sz="1000" spc="-10">
                <a:latin typeface="Tahoma"/>
                <a:cs typeface="Tahoma"/>
              </a:rPr>
              <a:t>cc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ori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irritabilid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ipe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nsi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ili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ad,</a:t>
            </a:r>
            <a:r>
              <a:rPr dirty="0" sz="1000" spc="-5">
                <a:latin typeface="Tahoma"/>
                <a:cs typeface="Tahoma"/>
              </a:rPr>
              <a:t> 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rc</a:t>
            </a:r>
            <a:r>
              <a:rPr dirty="0" sz="1000" spc="-10">
                <a:latin typeface="Tahoma"/>
                <a:cs typeface="Tahoma"/>
              </a:rPr>
              <a:t>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rrón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otros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pse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5">
                <a:latin typeface="Tahoma"/>
                <a:cs typeface="Tahoma"/>
              </a:rPr>
              <a:t>idad.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1400"/>
              </a:lnSpc>
              <a:spcBef>
                <a:spcPts val="7"/>
              </a:spcBef>
            </a:pPr>
            <a:endParaRPr sz="1400"/>
          </a:p>
          <a:p>
            <a:pPr marL="193675" marR="834390" indent="-178435">
              <a:lnSpc>
                <a:spcPct val="114999"/>
              </a:lnSpc>
              <a:tabLst>
                <a:tab pos="1276985" algn="l"/>
              </a:tabLst>
            </a:pP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-15" b="1">
                <a:latin typeface="Tahoma"/>
                <a:cs typeface="Tahoma"/>
              </a:rPr>
              <a:t>b</a:t>
            </a:r>
            <a:r>
              <a:rPr dirty="0" sz="1000" spc="-5" b="1">
                <a:latin typeface="Tahoma"/>
                <a:cs typeface="Tahoma"/>
              </a:rPr>
              <a:t>il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da</a:t>
            </a:r>
            <a:r>
              <a:rPr dirty="0" sz="1000" spc="-10" b="1">
                <a:latin typeface="Tahoma"/>
                <a:cs typeface="Tahoma"/>
              </a:rPr>
              <a:t>d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m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-15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0" b="1">
                <a:latin typeface="Tahoma"/>
                <a:cs typeface="Tahoma"/>
              </a:rPr>
              <a:t>l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b="1">
                <a:latin typeface="Tahoma"/>
                <a:cs typeface="Tahoma"/>
              </a:rPr>
              <a:t>	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eta</a:t>
            </a:r>
            <a:r>
              <a:rPr dirty="0" sz="1000" spc="-10">
                <a:latin typeface="Tahoma"/>
                <a:cs typeface="Tahoma"/>
              </a:rPr>
              <a:t>rd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rroll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(biológi</a:t>
            </a:r>
            <a:r>
              <a:rPr dirty="0" sz="1000" spc="-15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ológi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tr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máti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o)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Sí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tom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ntelige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ú</a:t>
            </a:r>
            <a:r>
              <a:rPr dirty="0" sz="1000" spc="-5">
                <a:latin typeface="Tahoma"/>
                <a:cs typeface="Tahoma"/>
              </a:rPr>
              <a:t>til.</a:t>
            </a:r>
            <a:endParaRPr sz="1000">
              <a:latin typeface="Tahoma"/>
              <a:cs typeface="Tahoma"/>
            </a:endParaRPr>
          </a:p>
          <a:p>
            <a:pPr>
              <a:lnSpc>
                <a:spcPts val="550"/>
              </a:lnSpc>
              <a:spcBef>
                <a:spcPts val="33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L="15240">
              <a:lnSpc>
                <a:spcPct val="100000"/>
              </a:lnSpc>
            </a:pPr>
            <a:r>
              <a:rPr dirty="0" sz="1000" spc="-10" b="1">
                <a:latin typeface="Tahoma"/>
                <a:cs typeface="Tahoma"/>
              </a:rPr>
              <a:t>Manía</a:t>
            </a:r>
            <a:r>
              <a:rPr dirty="0" sz="1000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-</a:t>
            </a:r>
            <a:r>
              <a:rPr dirty="0" sz="1000" spc="-15" b="1">
                <a:latin typeface="Tahoma"/>
                <a:cs typeface="Tahoma"/>
              </a:rPr>
              <a:t>d</a:t>
            </a:r>
            <a:r>
              <a:rPr dirty="0" sz="1000" spc="-5" b="1">
                <a:latin typeface="Tahoma"/>
                <a:cs typeface="Tahoma"/>
              </a:rPr>
              <a:t>e</a:t>
            </a:r>
            <a:r>
              <a:rPr dirty="0" sz="1000" spc="-15" b="1">
                <a:latin typeface="Tahoma"/>
                <a:cs typeface="Tahoma"/>
              </a:rPr>
              <a:t>pre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0" b="1">
                <a:latin typeface="Tahoma"/>
                <a:cs typeface="Tahoma"/>
              </a:rPr>
              <a:t>vas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(</a:t>
            </a:r>
            <a:r>
              <a:rPr dirty="0" sz="1000" spc="-15" b="1">
                <a:latin typeface="Tahoma"/>
                <a:cs typeface="Tahoma"/>
              </a:rPr>
              <a:t>p</a:t>
            </a:r>
            <a:r>
              <a:rPr dirty="0" sz="100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icosis</a:t>
            </a:r>
            <a:r>
              <a:rPr dirty="0" sz="1000" spc="-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clí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spc="-5" b="1">
                <a:latin typeface="Tahoma"/>
                <a:cs typeface="Tahoma"/>
              </a:rPr>
              <a:t>ica)</a:t>
            </a:r>
            <a:r>
              <a:rPr dirty="0" sz="1000" spc="35" b="1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istor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el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hu</a:t>
            </a:r>
            <a:r>
              <a:rPr dirty="0" sz="1000" spc="-10">
                <a:latin typeface="Tahoma"/>
                <a:cs typeface="Tahoma"/>
              </a:rPr>
              <a:t>mor,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ra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endParaRPr sz="1000">
              <a:latin typeface="Tahoma"/>
              <a:cs typeface="Tahoma"/>
            </a:endParaRPr>
          </a:p>
          <a:p>
            <a:pPr marL="193675">
              <a:lnSpc>
                <a:spcPct val="100000"/>
              </a:lnSpc>
              <a:spcBef>
                <a:spcPts val="180"/>
              </a:spcBef>
            </a:pPr>
            <a:r>
              <a:rPr dirty="0" sz="1000" spc="-10">
                <a:latin typeface="Tahoma"/>
                <a:cs typeface="Tahoma"/>
              </a:rPr>
              <a:t>Sí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tom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gr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amb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alegría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ris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6596" y="351789"/>
            <a:ext cx="5537835" cy="47809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5580" indent="-181610">
              <a:lnSpc>
                <a:spcPct val="100000"/>
              </a:lnSpc>
              <a:buFont typeface="Tahoma"/>
              <a:buAutoNum type="arabicPeriod" startAt="2"/>
              <a:tabLst>
                <a:tab pos="195580" algn="l"/>
              </a:tabLst>
            </a:pPr>
            <a:r>
              <a:rPr dirty="0" sz="1000" spc="-10" b="1">
                <a:latin typeface="Tahoma"/>
                <a:cs typeface="Tahoma"/>
              </a:rPr>
              <a:t>C</a:t>
            </a:r>
            <a:r>
              <a:rPr dirty="0" sz="1000" spc="-204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18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T</a:t>
            </a:r>
            <a:r>
              <a:rPr dirty="0" sz="1000" spc="-18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R</a:t>
            </a:r>
            <a:r>
              <a:rPr dirty="0" sz="1000" spc="-19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I</a:t>
            </a:r>
            <a:r>
              <a:rPr dirty="0" sz="1000" spc="-19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D</a:t>
            </a:r>
            <a:r>
              <a:rPr dirty="0" sz="1000" spc="-18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I</a:t>
            </a:r>
            <a:r>
              <a:rPr dirty="0" sz="1000" spc="-19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C</a:t>
            </a:r>
            <a:r>
              <a:rPr dirty="0" sz="1000" spc="-204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18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C</a:t>
            </a:r>
            <a:r>
              <a:rPr dirty="0" sz="1000" spc="-19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I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18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N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8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R</a:t>
            </a:r>
            <a:r>
              <a:rPr dirty="0" sz="1000" spc="-204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L</a:t>
            </a:r>
            <a:r>
              <a:rPr dirty="0" sz="1000" spc="-18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T</a:t>
            </a:r>
            <a:r>
              <a:rPr dirty="0" sz="1000" spc="-18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I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V</a:t>
            </a:r>
            <a:r>
              <a:rPr dirty="0" sz="1000" spc="-19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A</a:t>
            </a:r>
            <a:r>
              <a:rPr dirty="0" sz="1000" spc="-20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19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lvl="1" marL="375285" indent="-361315">
              <a:lnSpc>
                <a:spcPct val="100000"/>
              </a:lnSpc>
              <a:spcBef>
                <a:spcPts val="180"/>
              </a:spcBef>
              <a:buFont typeface="Tahoma"/>
              <a:buAutoNum type="arabicPeriod"/>
              <a:tabLst>
                <a:tab pos="375920" algn="l"/>
                <a:tab pos="1276985" algn="l"/>
              </a:tabLst>
            </a:pPr>
            <a:r>
              <a:rPr dirty="0" sz="1000" spc="-10" b="1">
                <a:latin typeface="Tahoma"/>
                <a:cs typeface="Tahoma"/>
              </a:rPr>
              <a:t>NE</a:t>
            </a:r>
            <a:r>
              <a:rPr dirty="0" sz="1000" spc="-5" b="1">
                <a:latin typeface="Tahoma"/>
                <a:cs typeface="Tahoma"/>
              </a:rPr>
              <a:t>U</a:t>
            </a:r>
            <a:r>
              <a:rPr dirty="0" sz="1000" spc="-15" b="1">
                <a:latin typeface="Tahoma"/>
                <a:cs typeface="Tahoma"/>
              </a:rPr>
              <a:t>R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spc="-10" b="1">
                <a:latin typeface="Tahoma"/>
                <a:cs typeface="Tahoma"/>
              </a:rPr>
              <a:t>I</a:t>
            </a:r>
            <a:r>
              <a:rPr dirty="0" sz="1000" spc="-5" b="1">
                <a:latin typeface="Tahoma"/>
                <a:cs typeface="Tahoma"/>
              </a:rPr>
              <a:t>S:</a:t>
            </a:r>
            <a:r>
              <a:rPr dirty="0" sz="1000" b="1">
                <a:latin typeface="Tahoma"/>
                <a:cs typeface="Tahoma"/>
              </a:rPr>
              <a:t>	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tor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ológ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urbio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tale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3970" indent="1270">
              <a:lnSpc>
                <a:spcPct val="100000"/>
              </a:lnSpc>
              <a:spcBef>
                <a:spcPts val="190"/>
              </a:spcBef>
            </a:pP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6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origina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í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il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ble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urg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más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rd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indent="1270">
              <a:lnSpc>
                <a:spcPct val="100000"/>
              </a:lnSpc>
              <a:spcBef>
                <a:spcPts val="610"/>
              </a:spcBef>
              <a:tabLst>
                <a:tab pos="916305" algn="l"/>
              </a:tabLst>
            </a:pPr>
            <a:r>
              <a:rPr dirty="0" sz="1000" spc="-20" b="1">
                <a:latin typeface="Tahoma"/>
                <a:cs typeface="Tahoma"/>
              </a:rPr>
              <a:t>H</a:t>
            </a:r>
            <a:r>
              <a:rPr dirty="0" sz="1000" spc="-5" b="1">
                <a:latin typeface="Tahoma"/>
                <a:cs typeface="Tahoma"/>
              </a:rPr>
              <a:t>is</a:t>
            </a:r>
            <a:r>
              <a:rPr dirty="0" sz="1000" b="1">
                <a:latin typeface="Tahoma"/>
                <a:cs typeface="Tahoma"/>
              </a:rPr>
              <a:t>t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ris</a:t>
            </a:r>
            <a:r>
              <a:rPr dirty="0" sz="1000" b="1">
                <a:latin typeface="Tahoma"/>
                <a:cs typeface="Tahoma"/>
              </a:rPr>
              <a:t>m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b="1">
                <a:latin typeface="Tahoma"/>
                <a:cs typeface="Tahoma"/>
              </a:rPr>
              <a:t>	</a:t>
            </a:r>
            <a:r>
              <a:rPr dirty="0" sz="1000" spc="-15">
                <a:latin typeface="Tahoma"/>
                <a:cs typeface="Tahoma"/>
              </a:rPr>
              <a:t>Lu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amor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elos,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ilitamie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psic</a:t>
            </a:r>
            <a:r>
              <a:rPr dirty="0" sz="1000" spc="-15">
                <a:latin typeface="Tahoma"/>
                <a:cs typeface="Tahoma"/>
              </a:rPr>
              <a:t>o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ógic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sc</a:t>
            </a:r>
            <a:r>
              <a:rPr dirty="0" sz="1000" spc="-5">
                <a:latin typeface="Tahoma"/>
                <a:cs typeface="Tahoma"/>
              </a:rPr>
              <a:t>ie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endParaRPr sz="1000">
              <a:latin typeface="Tahoma"/>
              <a:cs typeface="Tahoma"/>
            </a:endParaRPr>
          </a:p>
          <a:p>
            <a:pPr marL="193675" marR="192405" indent="-181610">
              <a:lnSpc>
                <a:spcPts val="1390"/>
              </a:lnSpc>
              <a:spcBef>
                <a:spcPts val="65"/>
              </a:spcBef>
              <a:tabLst>
                <a:tab pos="735965" algn="l"/>
              </a:tabLst>
            </a:pPr>
            <a:r>
              <a:rPr dirty="0" sz="1000" spc="-10">
                <a:latin typeface="Tahoma"/>
                <a:cs typeface="Tahoma"/>
              </a:rPr>
              <a:t>Sí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tom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re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gia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med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imaginaria,</a:t>
            </a:r>
            <a:r>
              <a:rPr dirty="0" sz="1000" spc="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emotividad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an</a:t>
            </a:r>
            <a:r>
              <a:rPr dirty="0" sz="1000" spc="-5">
                <a:latin typeface="Tahoma"/>
                <a:cs typeface="Tahoma"/>
              </a:rPr>
              <a:t>ormal,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prepote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lama</a:t>
            </a:r>
            <a:r>
              <a:rPr dirty="0" sz="1000" spc="-5">
                <a:latin typeface="Tahoma"/>
                <a:cs typeface="Tahoma"/>
              </a:rPr>
              <a:t> ate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5">
                <a:latin typeface="Tahoma"/>
                <a:cs typeface="Tahoma"/>
              </a:rPr>
              <a:t>ión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</a:t>
            </a:r>
            <a:r>
              <a:rPr dirty="0" sz="1000" spc="-10">
                <a:latin typeface="Tahoma"/>
                <a:cs typeface="Tahoma"/>
              </a:rPr>
              <a:t>age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nc</a:t>
            </a:r>
            <a:r>
              <a:rPr dirty="0" sz="1000" spc="-10">
                <a:latin typeface="Tahoma"/>
                <a:cs typeface="Tahoma"/>
              </a:rPr>
              <a:t>ap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z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idad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adulta,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3970">
              <a:lnSpc>
                <a:spcPct val="100000"/>
              </a:lnSpc>
              <a:spcBef>
                <a:spcPts val="525"/>
              </a:spcBef>
            </a:pPr>
            <a:r>
              <a:rPr dirty="0" sz="1000" spc="-15" b="1">
                <a:latin typeface="Tahoma"/>
                <a:cs typeface="Tahoma"/>
              </a:rPr>
              <a:t>C</a:t>
            </a:r>
            <a:r>
              <a:rPr dirty="0" sz="1000" spc="-5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m</a:t>
            </a:r>
            <a:r>
              <a:rPr dirty="0" sz="1000" spc="-20" b="1">
                <a:latin typeface="Tahoma"/>
                <a:cs typeface="Tahoma"/>
              </a:rPr>
              <a:t>p</a:t>
            </a:r>
            <a:r>
              <a:rPr dirty="0" sz="1000" spc="-10" b="1">
                <a:latin typeface="Tahoma"/>
                <a:cs typeface="Tahoma"/>
              </a:rPr>
              <a:t>ul</a:t>
            </a:r>
            <a:r>
              <a:rPr dirty="0" sz="1000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iv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0" b="1">
                <a:latin typeface="Tahoma"/>
                <a:cs typeface="Tahoma"/>
              </a:rPr>
              <a:t>-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-20" b="1">
                <a:latin typeface="Tahoma"/>
                <a:cs typeface="Tahoma"/>
              </a:rPr>
              <a:t>b</a:t>
            </a:r>
            <a:r>
              <a:rPr dirty="0" sz="1000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siv</a:t>
            </a:r>
            <a:r>
              <a:rPr dirty="0" sz="1000" spc="-5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spc="95" b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Serio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eguro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alme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te.</a:t>
            </a:r>
            <a:endParaRPr sz="1000">
              <a:latin typeface="Tahoma"/>
              <a:cs typeface="Tahoma"/>
            </a:endParaRPr>
          </a:p>
          <a:p>
            <a:pPr marL="193675" marR="38735" indent="-181610">
              <a:lnSpc>
                <a:spcPct val="115999"/>
              </a:lnSpc>
              <a:tabLst>
                <a:tab pos="735965" algn="l"/>
              </a:tabLst>
            </a:pPr>
            <a:r>
              <a:rPr dirty="0" sz="1000" spc="-10">
                <a:latin typeface="Tahoma"/>
                <a:cs typeface="Tahoma"/>
              </a:rPr>
              <a:t>Sí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tom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libre,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tit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tido,</a:t>
            </a:r>
            <a:r>
              <a:rPr dirty="0" sz="1000" spc="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epet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meti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oso,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ru</a:t>
            </a:r>
            <a:r>
              <a:rPr dirty="0" sz="100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ge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ro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miedo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cu</a:t>
            </a:r>
            <a:r>
              <a:rPr dirty="0" sz="1000" spc="-5">
                <a:latin typeface="Tahoma"/>
                <a:cs typeface="Tahoma"/>
              </a:rPr>
              <a:t>lpab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e.</a:t>
            </a:r>
            <a:endParaRPr sz="1000">
              <a:latin typeface="Tahoma"/>
              <a:cs typeface="Tahoma"/>
            </a:endParaRPr>
          </a:p>
          <a:p>
            <a:pPr marL="13970">
              <a:lnSpc>
                <a:spcPct val="100000"/>
              </a:lnSpc>
              <a:spcBef>
                <a:spcPts val="600"/>
              </a:spcBef>
            </a:pPr>
            <a:r>
              <a:rPr dirty="0" sz="1000" spc="-15" b="1">
                <a:latin typeface="Tahoma"/>
                <a:cs typeface="Tahoma"/>
              </a:rPr>
              <a:t>Dep</a:t>
            </a:r>
            <a:r>
              <a:rPr dirty="0" sz="1000" spc="0" b="1">
                <a:latin typeface="Tahoma"/>
                <a:cs typeface="Tahoma"/>
              </a:rPr>
              <a:t>r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siv</a:t>
            </a:r>
            <a:r>
              <a:rPr dirty="0" sz="1000" spc="-5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spc="20" b="1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re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á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 spc="-10">
                <a:latin typeface="Tahoma"/>
                <a:cs typeface="Tahoma"/>
              </a:rPr>
              <a:t>empre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imado.</a:t>
            </a:r>
            <a:endParaRPr sz="1000">
              <a:latin typeface="Tahoma"/>
              <a:cs typeface="Tahoma"/>
            </a:endParaRPr>
          </a:p>
          <a:p>
            <a:pPr marL="193675" marR="619760" indent="-181610">
              <a:lnSpc>
                <a:spcPct val="115199"/>
              </a:lnSpc>
              <a:spcBef>
                <a:spcPts val="10"/>
              </a:spcBef>
              <a:tabLst>
                <a:tab pos="735965" algn="l"/>
              </a:tabLst>
            </a:pPr>
            <a:r>
              <a:rPr dirty="0" sz="1000" spc="-10">
                <a:latin typeface="Tahoma"/>
                <a:cs typeface="Tahoma"/>
              </a:rPr>
              <a:t>Sí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tom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5">
                <a:latin typeface="Tahoma"/>
                <a:cs typeface="Tahoma"/>
              </a:rPr>
              <a:t>Culpabilid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sonrí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un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ti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0">
                <a:latin typeface="Tahoma"/>
                <a:cs typeface="Tahoma"/>
              </a:rPr>
              <a:t>us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or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nad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ada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ale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a,</a:t>
            </a:r>
            <a:r>
              <a:rPr dirty="0" sz="1000" spc="-5">
                <a:latin typeface="Tahoma"/>
                <a:cs typeface="Tahoma"/>
              </a:rPr>
              <a:t> de</a:t>
            </a:r>
            <a:r>
              <a:rPr dirty="0" sz="1000" spc="-10">
                <a:latin typeface="Tahoma"/>
                <a:cs typeface="Tahoma"/>
              </a:rPr>
              <a:t>sorg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morir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peligro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o),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3970">
              <a:lnSpc>
                <a:spcPct val="100000"/>
              </a:lnSpc>
              <a:spcBef>
                <a:spcPts val="610"/>
              </a:spcBef>
            </a:pPr>
            <a:r>
              <a:rPr dirty="0" sz="1000" spc="-10" b="1">
                <a:latin typeface="Tahoma"/>
                <a:cs typeface="Tahoma"/>
              </a:rPr>
              <a:t>Ansi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25" b="1">
                <a:latin typeface="Tahoma"/>
                <a:cs typeface="Tahoma"/>
              </a:rPr>
              <a:t>:</a:t>
            </a:r>
            <a:r>
              <a:rPr dirty="0" sz="1000" spc="-10">
                <a:latin typeface="Tahoma"/>
                <a:cs typeface="Tahoma"/>
              </a:rPr>
              <a:t>Miedo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ido,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gustia.</a:t>
            </a:r>
            <a:endParaRPr sz="1000">
              <a:latin typeface="Tahoma"/>
              <a:cs typeface="Tahoma"/>
            </a:endParaRPr>
          </a:p>
          <a:p>
            <a:pPr marL="193675" marR="73660" indent="-181610">
              <a:lnSpc>
                <a:spcPts val="1390"/>
              </a:lnSpc>
              <a:spcBef>
                <a:spcPts val="65"/>
              </a:spcBef>
              <a:tabLst>
                <a:tab pos="735965" algn="l"/>
              </a:tabLst>
            </a:pPr>
            <a:r>
              <a:rPr dirty="0" sz="1000" spc="-10">
                <a:latin typeface="Tahoma"/>
                <a:cs typeface="Tahoma"/>
              </a:rPr>
              <a:t>Sí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tom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10">
                <a:latin typeface="Tahoma"/>
                <a:cs typeface="Tahoma"/>
              </a:rPr>
              <a:t>Au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que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</a:t>
            </a:r>
            <a:r>
              <a:rPr dirty="0" sz="1000">
                <a:latin typeface="Tahoma"/>
                <a:cs typeface="Tahoma"/>
              </a:rPr>
              <a:t>g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ormal,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ede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er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negati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</a:t>
            </a:r>
            <a:r>
              <a:rPr dirty="0" sz="1000" spc="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emos,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desc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pr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ón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guí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ea,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su</a:t>
            </a:r>
            <a:r>
              <a:rPr dirty="0" sz="1000" spc="-5">
                <a:latin typeface="Tahoma"/>
                <a:cs typeface="Tahoma"/>
              </a:rPr>
              <a:t>dor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ió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rí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ali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ó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mod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es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is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  <a:p>
            <a:pPr marL="13970">
              <a:lnSpc>
                <a:spcPct val="100000"/>
              </a:lnSpc>
              <a:spcBef>
                <a:spcPts val="520"/>
              </a:spcBef>
            </a:pPr>
            <a:r>
              <a:rPr dirty="0" sz="1000" spc="-10" b="1">
                <a:latin typeface="Tahoma"/>
                <a:cs typeface="Tahoma"/>
              </a:rPr>
              <a:t>Psicas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5" b="1">
                <a:latin typeface="Tahoma"/>
                <a:cs typeface="Tahoma"/>
              </a:rPr>
              <a:t>éni</a:t>
            </a:r>
            <a:r>
              <a:rPr dirty="0" sz="1000" b="1">
                <a:latin typeface="Tahoma"/>
                <a:cs typeface="Tahoma"/>
              </a:rPr>
              <a:t>c</a:t>
            </a:r>
            <a:r>
              <a:rPr dirty="0" sz="1000" spc="-10" b="1">
                <a:latin typeface="Tahoma"/>
                <a:cs typeface="Tahoma"/>
              </a:rPr>
              <a:t>o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h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p</a:t>
            </a:r>
            <a:r>
              <a:rPr dirty="0" sz="1000" spc="-20" b="1">
                <a:latin typeface="Tahoma"/>
                <a:cs typeface="Tahoma"/>
              </a:rPr>
              <a:t>o</a:t>
            </a:r>
            <a:r>
              <a:rPr dirty="0" sz="1000" b="1">
                <a:latin typeface="Tahoma"/>
                <a:cs typeface="Tahoma"/>
              </a:rPr>
              <a:t>c</a:t>
            </a:r>
            <a:r>
              <a:rPr dirty="0" sz="1000" spc="-15" b="1">
                <a:latin typeface="Tahoma"/>
                <a:cs typeface="Tahoma"/>
              </a:rPr>
              <a:t>on</a:t>
            </a:r>
            <a:r>
              <a:rPr dirty="0" sz="1000" spc="-5" b="1">
                <a:latin typeface="Tahoma"/>
                <a:cs typeface="Tahoma"/>
              </a:rPr>
              <a:t>d</a:t>
            </a:r>
            <a:r>
              <a:rPr dirty="0" sz="1000" spc="-5" b="1">
                <a:latin typeface="Tahoma"/>
                <a:cs typeface="Tahoma"/>
              </a:rPr>
              <a:t>ríac</a:t>
            </a:r>
            <a:r>
              <a:rPr dirty="0" sz="1000" spc="-15" b="1">
                <a:latin typeface="Tahoma"/>
                <a:cs typeface="Tahoma"/>
              </a:rPr>
              <a:t>o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b="1">
                <a:latin typeface="Tahoma"/>
                <a:cs typeface="Tahoma"/>
              </a:rPr>
              <a:t>  </a:t>
            </a:r>
            <a:r>
              <a:rPr dirty="0" sz="1000" spc="-70" b="1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ist</a:t>
            </a:r>
            <a:r>
              <a:rPr dirty="0" sz="1000" spc="-10">
                <a:latin typeface="Tahoma"/>
                <a:cs typeface="Tahoma"/>
              </a:rPr>
              <a:t>urbi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la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ealidad,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ab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do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93675" marR="6350" indent="-180340">
              <a:lnSpc>
                <a:spcPct val="115999"/>
              </a:lnSpc>
              <a:tabLst>
                <a:tab pos="735965" algn="l"/>
              </a:tabLst>
            </a:pPr>
            <a:r>
              <a:rPr dirty="0" sz="1000" spc="-10">
                <a:latin typeface="Tahoma"/>
                <a:cs typeface="Tahoma"/>
              </a:rPr>
              <a:t>Sí</a:t>
            </a:r>
            <a:r>
              <a:rPr dirty="0" sz="1000" spc="-20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tom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>
                <a:latin typeface="Tahoma"/>
                <a:cs typeface="Tahoma"/>
              </a:rPr>
              <a:t>	</a:t>
            </a:r>
            <a:r>
              <a:rPr dirty="0" sz="1000" spc="-15">
                <a:latin typeface="Tahoma"/>
                <a:cs typeface="Tahoma"/>
              </a:rPr>
              <a:t>S</a:t>
            </a:r>
            <a:r>
              <a:rPr dirty="0" sz="1000" spc="-20">
                <a:latin typeface="Tahoma"/>
                <a:cs typeface="Tahoma"/>
              </a:rPr>
              <a:t>u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eptible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xc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puede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en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él,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sie</a:t>
            </a:r>
            <a:r>
              <a:rPr dirty="0" sz="1000" spc="-5">
                <a:latin typeface="Tahoma"/>
                <a:cs typeface="Tahoma"/>
              </a:rPr>
              <a:t>m</a:t>
            </a:r>
            <a:r>
              <a:rPr dirty="0" sz="1000" spc="-5">
                <a:latin typeface="Tahoma"/>
                <a:cs typeface="Tahoma"/>
              </a:rPr>
              <a:t>pre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ca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ado,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falta</a:t>
            </a:r>
            <a:r>
              <a:rPr dirty="0" sz="1000" spc="-5">
                <a:latin typeface="Tahoma"/>
                <a:cs typeface="Tahoma"/>
              </a:rPr>
              <a:t> 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apetito,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autole</a:t>
            </a:r>
            <a:r>
              <a:rPr dirty="0" sz="1000" spc="-10">
                <a:latin typeface="Tahoma"/>
                <a:cs typeface="Tahoma"/>
              </a:rPr>
              <a:t>sion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le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ú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mal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piel.</a:t>
            </a:r>
            <a:endParaRPr sz="1000">
              <a:latin typeface="Tahoma"/>
              <a:cs typeface="Tahoma"/>
            </a:endParaRPr>
          </a:p>
          <a:p>
            <a:pPr marL="13970">
              <a:lnSpc>
                <a:spcPct val="100000"/>
              </a:lnSpc>
              <a:spcBef>
                <a:spcPts val="600"/>
              </a:spcBef>
            </a:pPr>
            <a:r>
              <a:rPr dirty="0" sz="1000" spc="-10" b="1">
                <a:latin typeface="Tahoma"/>
                <a:cs typeface="Tahoma"/>
              </a:rPr>
              <a:t>F</a:t>
            </a:r>
            <a:r>
              <a:rPr dirty="0" sz="1000" spc="-5" b="1">
                <a:latin typeface="Tahoma"/>
                <a:cs typeface="Tahoma"/>
              </a:rPr>
              <a:t>o</a:t>
            </a:r>
            <a:r>
              <a:rPr dirty="0" sz="1000" spc="-15" b="1">
                <a:latin typeface="Tahoma"/>
                <a:cs typeface="Tahoma"/>
              </a:rPr>
              <a:t>b</a:t>
            </a:r>
            <a:r>
              <a:rPr dirty="0" sz="1000" spc="-5" b="1">
                <a:latin typeface="Tahoma"/>
                <a:cs typeface="Tahoma"/>
              </a:rPr>
              <a:t>ia</a:t>
            </a:r>
            <a:r>
              <a:rPr dirty="0" sz="1000" spc="-5" b="1">
                <a:latin typeface="Tahoma"/>
                <a:cs typeface="Tahoma"/>
              </a:rPr>
              <a:t>s</a:t>
            </a:r>
            <a:r>
              <a:rPr dirty="0" sz="1000" spc="-5" b="1">
                <a:latin typeface="Tahoma"/>
                <a:cs typeface="Tahoma"/>
              </a:rPr>
              <a:t>:</a:t>
            </a:r>
            <a:r>
              <a:rPr dirty="0" sz="1000" b="1">
                <a:latin typeface="Tahoma"/>
                <a:cs typeface="Tahoma"/>
              </a:rPr>
              <a:t> </a:t>
            </a:r>
            <a:r>
              <a:rPr dirty="0" sz="1000" spc="80" b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Miedo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irra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al,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om</a:t>
            </a:r>
            <a:r>
              <a:rPr dirty="0" sz="1000" spc="0">
                <a:latin typeface="Tahoma"/>
                <a:cs typeface="Tahoma"/>
              </a:rPr>
              <a:t>p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ns</a:t>
            </a:r>
            <a:r>
              <a:rPr dirty="0" sz="1000" spc="-5">
                <a:latin typeface="Tahoma"/>
                <a:cs typeface="Tahoma"/>
              </a:rPr>
              <a:t>eguridad,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débil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y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u</a:t>
            </a:r>
            <a:r>
              <a:rPr dirty="0" sz="1000" spc="-5">
                <a:latin typeface="Tahoma"/>
                <a:cs typeface="Tahoma"/>
              </a:rPr>
              <a:t>l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ble,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algo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nsio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o.</a:t>
            </a:r>
            <a:endParaRPr sz="1000">
              <a:latin typeface="Tahoma"/>
              <a:cs typeface="Tahoma"/>
            </a:endParaRPr>
          </a:p>
          <a:p>
            <a:pPr marL="193675" marR="234315" indent="-180340">
              <a:lnSpc>
                <a:spcPct val="114999"/>
              </a:lnSpc>
              <a:spcBef>
                <a:spcPts val="705"/>
              </a:spcBef>
            </a:pP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ipo</a:t>
            </a:r>
            <a:r>
              <a:rPr dirty="0" sz="1000" spc="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:</a:t>
            </a:r>
            <a:r>
              <a:rPr dirty="0" sz="1000" spc="-17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agor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obia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abie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5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os);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cl</a:t>
            </a:r>
            <a:r>
              <a:rPr dirty="0" sz="1000" spc="0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us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ro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obia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sp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cer</a:t>
            </a:r>
            <a:r>
              <a:rPr dirty="0" sz="1000" spc="-5">
                <a:latin typeface="Tahoma"/>
                <a:cs typeface="Tahoma"/>
              </a:rPr>
              <a:t>rados);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z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imale</a:t>
            </a:r>
            <a:r>
              <a:rPr dirty="0" sz="1000" spc="-10">
                <a:latin typeface="Tahoma"/>
                <a:cs typeface="Tahoma"/>
              </a:rPr>
              <a:t>s);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oto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obia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(pla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ta</a:t>
            </a:r>
            <a:r>
              <a:rPr dirty="0" sz="1000" spc="-10">
                <a:latin typeface="Tahoma"/>
                <a:cs typeface="Tahoma"/>
              </a:rPr>
              <a:t>s)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r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po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(su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io</a:t>
            </a:r>
            <a:r>
              <a:rPr dirty="0" sz="1000" spc="0">
                <a:latin typeface="Tahoma"/>
                <a:cs typeface="Tahoma"/>
              </a:rPr>
              <a:t>)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to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obia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</a:t>
            </a:r>
            <a:r>
              <a:rPr dirty="0" sz="1000" spc="-5">
                <a:latin typeface="Tahoma"/>
                <a:cs typeface="Tahoma"/>
              </a:rPr>
              <a:t>en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de</a:t>
            </a:r>
            <a:r>
              <a:rPr dirty="0" sz="1000" spc="-10">
                <a:latin typeface="Tahoma"/>
                <a:cs typeface="Tahoma"/>
              </a:rPr>
              <a:t>s)</a:t>
            </a:r>
            <a:r>
              <a:rPr dirty="0" sz="1000" spc="-5">
                <a:latin typeface="Tahoma"/>
                <a:cs typeface="Tahoma"/>
              </a:rPr>
              <a:t>;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e</a:t>
            </a:r>
            <a:r>
              <a:rPr dirty="0" sz="1000" spc="-5">
                <a:latin typeface="Tahoma"/>
                <a:cs typeface="Tahoma"/>
              </a:rPr>
              <a:t>ret</a:t>
            </a:r>
            <a:r>
              <a:rPr dirty="0" sz="1000" spc="-10">
                <a:latin typeface="Tahoma"/>
                <a:cs typeface="Tahoma"/>
              </a:rPr>
              <a:t>rof</a:t>
            </a:r>
            <a:r>
              <a:rPr dirty="0" sz="1000" spc="-5">
                <a:latin typeface="Tahoma"/>
                <a:cs typeface="Tahoma"/>
              </a:rPr>
              <a:t>obia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(r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>
                <a:latin typeface="Tahoma"/>
                <a:cs typeface="Tahoma"/>
              </a:rPr>
              <a:t>b</a:t>
            </a:r>
            <a:r>
              <a:rPr dirty="0" sz="1000" spc="-5">
                <a:latin typeface="Tahoma"/>
                <a:cs typeface="Tahoma"/>
              </a:rPr>
              <a:t>oriz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rs</a:t>
            </a:r>
            <a:r>
              <a:rPr dirty="0" sz="1000" spc="-5">
                <a:latin typeface="Tahoma"/>
                <a:cs typeface="Tahoma"/>
              </a:rPr>
              <a:t>e).</a:t>
            </a:r>
            <a:endParaRPr sz="1000">
              <a:latin typeface="Tahoma"/>
              <a:cs typeface="Tahoma"/>
            </a:endParaRPr>
          </a:p>
          <a:p>
            <a:pPr marL="13970" marR="206375">
              <a:lnSpc>
                <a:spcPct val="150000"/>
              </a:lnSpc>
              <a:spcBef>
                <a:spcPts val="15"/>
              </a:spcBef>
              <a:tabLst>
                <a:tab pos="1638935" algn="l"/>
                <a:tab pos="2038350" algn="l"/>
              </a:tabLst>
            </a:pPr>
            <a:r>
              <a:rPr dirty="0" sz="1000" spc="-10" b="1">
                <a:latin typeface="Tahoma"/>
                <a:cs typeface="Tahoma"/>
              </a:rPr>
              <a:t>Ano</a:t>
            </a:r>
            <a:r>
              <a:rPr dirty="0" sz="1000" spc="-15" b="1">
                <a:latin typeface="Tahoma"/>
                <a:cs typeface="Tahoma"/>
              </a:rPr>
              <a:t>m</a:t>
            </a:r>
            <a:r>
              <a:rPr dirty="0" sz="1000" spc="-5" b="1">
                <a:latin typeface="Tahoma"/>
                <a:cs typeface="Tahoma"/>
              </a:rPr>
              <a:t>alías</a:t>
            </a:r>
            <a:r>
              <a:rPr dirty="0" sz="1000" spc="10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d</a:t>
            </a:r>
            <a:r>
              <a:rPr dirty="0" sz="1000" spc="-10" b="1">
                <a:latin typeface="Tahoma"/>
                <a:cs typeface="Tahoma"/>
              </a:rPr>
              <a:t>e</a:t>
            </a:r>
            <a:r>
              <a:rPr dirty="0" sz="1000" spc="-10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carác</a:t>
            </a:r>
            <a:r>
              <a:rPr dirty="0" sz="1000" b="1">
                <a:latin typeface="Tahoma"/>
                <a:cs typeface="Tahoma"/>
              </a:rPr>
              <a:t>t</a:t>
            </a:r>
            <a:r>
              <a:rPr dirty="0" sz="1000" spc="-15" b="1">
                <a:latin typeface="Tahoma"/>
                <a:cs typeface="Tahoma"/>
              </a:rPr>
              <a:t>e</a:t>
            </a:r>
            <a:r>
              <a:rPr dirty="0" sz="1000" spc="-5" b="1">
                <a:latin typeface="Tahoma"/>
                <a:cs typeface="Tahoma"/>
              </a:rPr>
              <a:t>r:</a:t>
            </a:r>
            <a:r>
              <a:rPr dirty="0" sz="1000" b="1">
                <a:latin typeface="Tahoma"/>
                <a:cs typeface="Tahoma"/>
              </a:rPr>
              <a:t>	</a:t>
            </a:r>
            <a:r>
              <a:rPr dirty="0" sz="1000" spc="-10">
                <a:latin typeface="Tahoma"/>
                <a:cs typeface="Tahoma"/>
              </a:rPr>
              <a:t>Hip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emotividad;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rov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t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dos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/o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bse</a:t>
            </a:r>
            <a:r>
              <a:rPr dirty="0" sz="1000" spc="-10">
                <a:latin typeface="Tahoma"/>
                <a:cs typeface="Tahoma"/>
              </a:rPr>
              <a:t>si</a:t>
            </a:r>
            <a:r>
              <a:rPr dirty="0" sz="1000">
                <a:latin typeface="Tahoma"/>
                <a:cs typeface="Tahoma"/>
              </a:rPr>
              <a:t>v</a:t>
            </a:r>
            <a:r>
              <a:rPr dirty="0" sz="1000" spc="-5">
                <a:latin typeface="Tahoma"/>
                <a:cs typeface="Tahoma"/>
              </a:rPr>
              <a:t>os.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Co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ra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nd</a:t>
            </a:r>
            <a:r>
              <a:rPr dirty="0" sz="1000" spc="-5" b="1">
                <a:latin typeface="Tahoma"/>
                <a:cs typeface="Tahoma"/>
              </a:rPr>
              <a:t>icac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one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5" b="1">
                <a:latin typeface="Tahoma"/>
                <a:cs typeface="Tahoma"/>
              </a:rPr>
              <a:t>m</a:t>
            </a:r>
            <a:r>
              <a:rPr dirty="0" sz="1000" spc="-15" b="1">
                <a:latin typeface="Tahoma"/>
                <a:cs typeface="Tahoma"/>
              </a:rPr>
              <a:t>é</a:t>
            </a:r>
            <a:r>
              <a:rPr dirty="0" sz="1000" spc="-5" b="1">
                <a:latin typeface="Tahoma"/>
                <a:cs typeface="Tahoma"/>
              </a:rPr>
              <a:t>d</a:t>
            </a:r>
            <a:r>
              <a:rPr dirty="0" sz="1000" spc="-5" b="1">
                <a:latin typeface="Tahoma"/>
                <a:cs typeface="Tahoma"/>
              </a:rPr>
              <a:t>icas:</a:t>
            </a:r>
            <a:r>
              <a:rPr dirty="0" sz="1000" b="1">
                <a:latin typeface="Tahoma"/>
                <a:cs typeface="Tahoma"/>
              </a:rPr>
              <a:t>	</a:t>
            </a:r>
            <a:r>
              <a:rPr dirty="0" sz="1000" spc="-20">
                <a:latin typeface="Tahoma"/>
                <a:cs typeface="Tahoma"/>
              </a:rPr>
              <a:t>T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5">
                <a:latin typeface="Tahoma"/>
                <a:cs typeface="Tahoma"/>
              </a:rPr>
              <a:t>u</a:t>
            </a:r>
            <a:r>
              <a:rPr dirty="0" sz="1000" spc="-10">
                <a:latin typeface="Tahoma"/>
                <a:cs typeface="Tahoma"/>
              </a:rPr>
              <a:t>mas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ps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ológ</a:t>
            </a:r>
            <a:r>
              <a:rPr dirty="0" sz="1000" spc="0">
                <a:latin typeface="Tahoma"/>
                <a:cs typeface="Tahoma"/>
              </a:rPr>
              <a:t>i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os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/o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f</a:t>
            </a:r>
            <a:r>
              <a:rPr dirty="0" sz="1000" spc="-5">
                <a:latin typeface="Tahoma"/>
                <a:cs typeface="Tahoma"/>
              </a:rPr>
              <a:t>isiológicos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(drog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,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a</a:t>
            </a:r>
            <a:r>
              <a:rPr dirty="0" sz="1000" spc="0">
                <a:latin typeface="Tahoma"/>
                <a:cs typeface="Tahoma"/>
              </a:rPr>
              <a:t>l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10">
                <a:latin typeface="Tahoma"/>
                <a:cs typeface="Tahoma"/>
              </a:rPr>
              <a:t>o</a:t>
            </a:r>
            <a:r>
              <a:rPr dirty="0" sz="1000" spc="-5">
                <a:latin typeface="Tahoma"/>
                <a:cs typeface="Tahoma"/>
              </a:rPr>
              <a:t>h</a:t>
            </a:r>
            <a:r>
              <a:rPr dirty="0" sz="1000" spc="-5">
                <a:latin typeface="Tahoma"/>
                <a:cs typeface="Tahoma"/>
              </a:rPr>
              <a:t>ol,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et</a:t>
            </a:r>
            <a:r>
              <a:rPr dirty="0" sz="1000" spc="-10">
                <a:latin typeface="Tahoma"/>
                <a:cs typeface="Tahoma"/>
              </a:rPr>
              <a:t>c</a:t>
            </a:r>
            <a:r>
              <a:rPr dirty="0" sz="1000" spc="-5">
                <a:latin typeface="Tahoma"/>
                <a:cs typeface="Tahoma"/>
              </a:rPr>
              <a:t>)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 b="1">
                <a:latin typeface="Tahoma"/>
                <a:cs typeface="Tahoma"/>
              </a:rPr>
              <a:t>Co</a:t>
            </a:r>
            <a:r>
              <a:rPr dirty="0" sz="1000" spc="-5" b="1">
                <a:latin typeface="Tahoma"/>
                <a:cs typeface="Tahoma"/>
              </a:rPr>
              <a:t>n</a:t>
            </a:r>
            <a:r>
              <a:rPr dirty="0" sz="1000" spc="-15" b="1">
                <a:latin typeface="Tahoma"/>
                <a:cs typeface="Tahoma"/>
              </a:rPr>
              <a:t>t</a:t>
            </a:r>
            <a:r>
              <a:rPr dirty="0" sz="1000" spc="-10" b="1">
                <a:latin typeface="Tahoma"/>
                <a:cs typeface="Tahoma"/>
              </a:rPr>
              <a:t>ra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nd</a:t>
            </a:r>
            <a:r>
              <a:rPr dirty="0" sz="1000" spc="-5" b="1">
                <a:latin typeface="Tahoma"/>
                <a:cs typeface="Tahoma"/>
              </a:rPr>
              <a:t>icac</a:t>
            </a:r>
            <a:r>
              <a:rPr dirty="0" sz="1000" spc="0" b="1">
                <a:latin typeface="Tahoma"/>
                <a:cs typeface="Tahoma"/>
              </a:rPr>
              <a:t>i</a:t>
            </a:r>
            <a:r>
              <a:rPr dirty="0" sz="1000" spc="-15" b="1">
                <a:latin typeface="Tahoma"/>
                <a:cs typeface="Tahoma"/>
              </a:rPr>
              <a:t>one</a:t>
            </a:r>
            <a:r>
              <a:rPr dirty="0" sz="1000" spc="-10" b="1">
                <a:latin typeface="Tahoma"/>
                <a:cs typeface="Tahoma"/>
              </a:rPr>
              <a:t>s</a:t>
            </a:r>
            <a:r>
              <a:rPr dirty="0" sz="1000" spc="5" b="1">
                <a:latin typeface="Tahoma"/>
                <a:cs typeface="Tahoma"/>
              </a:rPr>
              <a:t> </a:t>
            </a:r>
            <a:r>
              <a:rPr dirty="0" sz="1000" spc="-10" b="1">
                <a:latin typeface="Tahoma"/>
                <a:cs typeface="Tahoma"/>
              </a:rPr>
              <a:t>fam</a:t>
            </a:r>
            <a:r>
              <a:rPr dirty="0" sz="1000" b="1">
                <a:latin typeface="Tahoma"/>
                <a:cs typeface="Tahoma"/>
              </a:rPr>
              <a:t>i</a:t>
            </a:r>
            <a:r>
              <a:rPr dirty="0" sz="1000" spc="-5" b="1">
                <a:latin typeface="Tahoma"/>
                <a:cs typeface="Tahoma"/>
              </a:rPr>
              <a:t>liares:</a:t>
            </a:r>
            <a:r>
              <a:rPr dirty="0" sz="1000" b="1">
                <a:latin typeface="Tahoma"/>
                <a:cs typeface="Tahoma"/>
              </a:rPr>
              <a:t>  </a:t>
            </a:r>
            <a:r>
              <a:rPr dirty="0" sz="1000" spc="-125" b="1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5">
                <a:latin typeface="Tahoma"/>
                <a:cs typeface="Tahoma"/>
              </a:rPr>
              <a:t>n</a:t>
            </a:r>
            <a:r>
              <a:rPr dirty="0" sz="1000" spc="-15">
                <a:latin typeface="Tahoma"/>
                <a:cs typeface="Tahoma"/>
              </a:rPr>
              <a:t>f</a:t>
            </a:r>
            <a:r>
              <a:rPr dirty="0" sz="1000" spc="-1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10">
                <a:latin typeface="Tahoma"/>
                <a:cs typeface="Tahoma"/>
              </a:rPr>
              <a:t>med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des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y</a:t>
            </a:r>
            <a:r>
              <a:rPr dirty="0" sz="1000" spc="-5">
                <a:latin typeface="Tahoma"/>
                <a:cs typeface="Tahoma"/>
              </a:rPr>
              <a:t>/o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5">
                <a:latin typeface="Tahoma"/>
                <a:cs typeface="Tahoma"/>
              </a:rPr>
              <a:t>s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15">
                <a:latin typeface="Tahoma"/>
                <a:cs typeface="Tahoma"/>
              </a:rPr>
              <a:t>h</a:t>
            </a:r>
            <a:r>
              <a:rPr dirty="0" sz="1000">
                <a:latin typeface="Tahoma"/>
                <a:cs typeface="Tahoma"/>
              </a:rPr>
              <a:t>e</a:t>
            </a:r>
            <a:r>
              <a:rPr dirty="0" sz="1000" spc="-10">
                <a:latin typeface="Tahoma"/>
                <a:cs typeface="Tahoma"/>
              </a:rPr>
              <a:t>r</a:t>
            </a:r>
            <a:r>
              <a:rPr dirty="0" sz="1000" spc="-5">
                <a:latin typeface="Tahoma"/>
                <a:cs typeface="Tahoma"/>
              </a:rPr>
              <a:t>edita</a:t>
            </a:r>
            <a:r>
              <a:rPr dirty="0" sz="1000" spc="-10">
                <a:latin typeface="Tahoma"/>
                <a:cs typeface="Tahoma"/>
              </a:rPr>
              <a:t>ri</a:t>
            </a:r>
            <a:r>
              <a:rPr dirty="0" sz="1000" spc="-5">
                <a:latin typeface="Tahoma"/>
                <a:cs typeface="Tahoma"/>
              </a:rPr>
              <a:t>a</a:t>
            </a:r>
            <a:r>
              <a:rPr dirty="0" sz="1000" spc="-10">
                <a:latin typeface="Tahoma"/>
                <a:cs typeface="Tahoma"/>
              </a:rPr>
              <a:t>s.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3542" y="52527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97379" y="52679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315"/>
                </a:moveTo>
                <a:lnTo>
                  <a:pt x="3770" y="61809"/>
                </a:lnTo>
                <a:lnTo>
                  <a:pt x="13643" y="52349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31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750305" y="56230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750178" y="54978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99104" y="58902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37" y="39369"/>
                </a:moveTo>
                <a:lnTo>
                  <a:pt x="24437" y="13080"/>
                </a:lnTo>
                <a:lnTo>
                  <a:pt x="24437" y="5968"/>
                </a:lnTo>
                <a:lnTo>
                  <a:pt x="30279" y="0"/>
                </a:lnTo>
                <a:lnTo>
                  <a:pt x="37518" y="0"/>
                </a:lnTo>
                <a:lnTo>
                  <a:pt x="44757" y="0"/>
                </a:lnTo>
                <a:lnTo>
                  <a:pt x="50726" y="5968"/>
                </a:lnTo>
                <a:lnTo>
                  <a:pt x="50726" y="13080"/>
                </a:lnTo>
                <a:lnTo>
                  <a:pt x="46956" y="26619"/>
                </a:lnTo>
                <a:lnTo>
                  <a:pt x="37104" y="36104"/>
                </a:lnTo>
                <a:lnTo>
                  <a:pt x="18985" y="35809"/>
                </a:lnTo>
                <a:lnTo>
                  <a:pt x="6750" y="30699"/>
                </a:lnTo>
                <a:lnTo>
                  <a:pt x="0" y="2208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949704" y="602106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16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172970" y="630935"/>
            <a:ext cx="3362960" cy="825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913130" indent="-901065">
              <a:lnSpc>
                <a:spcPct val="100000"/>
              </a:lnSpc>
            </a:pPr>
            <a:r>
              <a:rPr dirty="0" sz="1250" spc="70" i="1">
                <a:latin typeface="Lucida Handwriting"/>
                <a:cs typeface="Lucida Handwriting"/>
              </a:rPr>
              <a:t>I</a:t>
            </a:r>
            <a:r>
              <a:rPr dirty="0" sz="1250" spc="50" i="1">
                <a:latin typeface="Lucida Handwriting"/>
                <a:cs typeface="Lucida Handwriting"/>
              </a:rPr>
              <a:t>nd</a:t>
            </a: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5" i="1">
                <a:latin typeface="Lucida Handwriting"/>
                <a:cs typeface="Lucida Handwriting"/>
              </a:rPr>
              <a:t>io</a:t>
            </a:r>
            <a:r>
              <a:rPr dirty="0" sz="1250" spc="50" i="1">
                <a:latin typeface="Lucida Handwriting"/>
                <a:cs typeface="Lucida Handwriting"/>
              </a:rPr>
              <a:t>n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p</a:t>
            </a:r>
            <a:r>
              <a:rPr dirty="0" sz="1250" spc="50" i="1">
                <a:latin typeface="Lucida Handwriting"/>
                <a:cs typeface="Lucida Handwriting"/>
              </a:rPr>
              <a:t>ar</a:t>
            </a:r>
            <a:r>
              <a:rPr dirty="0" sz="1250" spc="-4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70" i="1">
                <a:latin typeface="Lucida Handwriting"/>
                <a:cs typeface="Lucida Handwriting"/>
              </a:rPr>
              <a:t>s</a:t>
            </a:r>
            <a:r>
              <a:rPr dirty="0" sz="1250" spc="-35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55" i="1">
                <a:latin typeface="Lucida Handwriting"/>
                <a:cs typeface="Lucida Handwriting"/>
              </a:rPr>
              <a:t>em</a:t>
            </a:r>
            <a:r>
              <a:rPr dirty="0" sz="1250" spc="50" i="1">
                <a:latin typeface="Lucida Handwriting"/>
                <a:cs typeface="Lucida Handwriting"/>
              </a:rPr>
              <a:t>a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50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1000"/>
              </a:lnSpc>
              <a:spcBef>
                <a:spcPts val="45"/>
              </a:spcBef>
            </a:pPr>
            <a:endParaRPr sz="1000"/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200"/>
              </a:lnSpc>
            </a:pPr>
            <a:endParaRPr sz="1200"/>
          </a:p>
          <a:p>
            <a:pPr marL="913130">
              <a:lnSpc>
                <a:spcPct val="100000"/>
              </a:lnSpc>
            </a:pPr>
            <a:r>
              <a:rPr dirty="0" sz="1200" spc="-15" b="1">
                <a:latin typeface="Comic Sans MS"/>
                <a:cs typeface="Comic Sans MS"/>
              </a:rPr>
              <a:t>P</a:t>
            </a:r>
            <a:r>
              <a:rPr dirty="0" sz="1200" b="1">
                <a:latin typeface="Comic Sans MS"/>
                <a:cs typeface="Comic Sans MS"/>
              </a:rPr>
              <a:t>si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ogía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ev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b="1">
                <a:latin typeface="Comic Sans MS"/>
                <a:cs typeface="Comic Sans MS"/>
              </a:rPr>
              <a:t>utiv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6795" y="1832884"/>
            <a:ext cx="6507480" cy="2847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 indent="180975">
              <a:lnSpc>
                <a:spcPct val="133700"/>
              </a:lnSpc>
            </a:pPr>
            <a:r>
              <a:rPr dirty="0" sz="1100" spc="-10">
                <a:latin typeface="Comic Sans MS"/>
                <a:cs typeface="Comic Sans MS"/>
              </a:rPr>
              <a:t>Sigui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nd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60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m</a:t>
            </a:r>
            <a:r>
              <a:rPr dirty="0" sz="1100" spc="-10">
                <a:latin typeface="Comic Sans MS"/>
                <a:cs typeface="Comic Sans MS"/>
              </a:rPr>
              <a:t>ism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15">
                <a:latin typeface="Comic Sans MS"/>
                <a:cs typeface="Comic Sans MS"/>
              </a:rPr>
              <a:t>i</a:t>
            </a:r>
            <a:r>
              <a:rPr dirty="0" sz="1100" spc="-20">
                <a:latin typeface="Comic Sans MS"/>
                <a:cs typeface="Comic Sans MS"/>
              </a:rPr>
              <a:t>te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1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6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an</a:t>
            </a:r>
            <a:r>
              <a:rPr dirty="0" sz="1100" spc="-20">
                <a:latin typeface="Comic Sans MS"/>
                <a:cs typeface="Comic Sans MS"/>
              </a:rPr>
              <a:t>te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15">
                <a:latin typeface="Comic Sans MS"/>
                <a:cs typeface="Comic Sans MS"/>
              </a:rPr>
              <a:t>i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f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10">
                <a:latin typeface="Comic Sans MS"/>
                <a:cs typeface="Comic Sans MS"/>
              </a:rPr>
              <a:t>z</a:t>
            </a:r>
            <a:r>
              <a:rPr dirty="0" sz="1100" spc="-1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6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ah</a:t>
            </a:r>
            <a:r>
              <a:rPr dirty="0" sz="1100" spc="-5">
                <a:latin typeface="Comic Sans MS"/>
                <a:cs typeface="Comic Sans MS"/>
              </a:rPr>
              <a:t>or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60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m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15">
                <a:latin typeface="Comic Sans MS"/>
                <a:cs typeface="Comic Sans MS"/>
              </a:rPr>
              <a:t>ia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-20">
                <a:latin typeface="Comic Sans MS"/>
                <a:cs typeface="Comic Sans MS"/>
              </a:rPr>
              <a:t>m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20">
                <a:latin typeface="Comic Sans MS"/>
                <a:cs typeface="Comic Sans MS"/>
              </a:rPr>
              <a:t>me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t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1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6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sí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10">
                <a:latin typeface="Comic Sans MS"/>
                <a:cs typeface="Comic Sans MS"/>
              </a:rPr>
              <a:t>si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5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10">
                <a:latin typeface="Comic Sans MS"/>
                <a:cs typeface="Comic Sans MS"/>
              </a:rPr>
              <a:t>v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 spc="-15">
                <a:latin typeface="Comic Sans MS"/>
                <a:cs typeface="Comic Sans MS"/>
              </a:rPr>
              <a:t>c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-20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si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l</a:t>
            </a:r>
            <a:r>
              <a:rPr dirty="0" sz="1100" spc="-20">
                <a:latin typeface="Comic Sans MS"/>
                <a:cs typeface="Comic Sans MS"/>
              </a:rPr>
              <a:t>ó</a:t>
            </a:r>
            <a:r>
              <a:rPr dirty="0" sz="1100" spc="-10">
                <a:latin typeface="Comic Sans MS"/>
                <a:cs typeface="Comic Sans MS"/>
              </a:rPr>
              <a:t>gi</a:t>
            </a:r>
            <a:r>
              <a:rPr dirty="0" sz="1100" spc="-1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15">
                <a:latin typeface="Comic Sans MS"/>
                <a:cs typeface="Comic Sans MS"/>
              </a:rPr>
              <a:t>s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g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>
                <a:latin typeface="Comic Sans MS"/>
                <a:cs typeface="Comic Sans MS"/>
              </a:rPr>
              <a:t>ara</a:t>
            </a:r>
            <a:r>
              <a:rPr dirty="0" sz="1100" spc="-6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s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 spc="-20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-15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iz</a:t>
            </a:r>
            <a:r>
              <a:rPr dirty="0" sz="1100" spc="-15">
                <a:latin typeface="Comic Sans MS"/>
                <a:cs typeface="Comic Sans MS"/>
              </a:rPr>
              <a:t>ad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c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tex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v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cac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 spc="-15">
                <a:latin typeface="Comic Sans MS"/>
                <a:cs typeface="Comic Sans MS"/>
              </a:rPr>
              <a:t>ona</a:t>
            </a:r>
            <a:r>
              <a:rPr dirty="0" sz="1100">
                <a:latin typeface="Comic Sans MS"/>
                <a:cs typeface="Comic Sans MS"/>
              </a:rPr>
              <a:t>l,</a:t>
            </a:r>
            <a:r>
              <a:rPr dirty="0" sz="1100" spc="-5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b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s</a:t>
            </a:r>
            <a:r>
              <a:rPr dirty="0" sz="1100" spc="-15">
                <a:latin typeface="Comic Sans MS"/>
                <a:cs typeface="Comic Sans MS"/>
              </a:rPr>
              <a:t>ad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ib</a:t>
            </a:r>
            <a:r>
              <a:rPr dirty="0" sz="1100">
                <a:latin typeface="Comic Sans MS"/>
                <a:cs typeface="Comic Sans MS"/>
              </a:rPr>
              <a:t>ro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“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15">
                <a:latin typeface="Comic Sans MS"/>
                <a:cs typeface="Comic Sans MS"/>
              </a:rPr>
              <a:t>s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na</a:t>
            </a:r>
            <a:r>
              <a:rPr dirty="0" sz="1100">
                <a:latin typeface="Comic Sans MS"/>
                <a:cs typeface="Comic Sans MS"/>
              </a:rPr>
              <a:t>.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S</a:t>
            </a:r>
            <a:r>
              <a:rPr dirty="0" sz="1100">
                <a:latin typeface="Comic Sans MS"/>
                <a:cs typeface="Comic Sans MS"/>
              </a:rPr>
              <a:t>u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es</a:t>
            </a:r>
            <a:r>
              <a:rPr dirty="0" sz="1100" spc="-15">
                <a:latin typeface="Comic Sans MS"/>
                <a:cs typeface="Comic Sans MS"/>
              </a:rPr>
              <a:t>ar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ll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20">
                <a:latin typeface="Comic Sans MS"/>
                <a:cs typeface="Comic Sans MS"/>
              </a:rPr>
              <a:t> t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v</a:t>
            </a:r>
            <a:r>
              <a:rPr dirty="0" sz="1100" spc="-20">
                <a:latin typeface="Comic Sans MS"/>
                <a:cs typeface="Comic Sans MS"/>
              </a:rPr>
              <a:t>é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i</a:t>
            </a:r>
            <a:r>
              <a:rPr dirty="0" sz="1100" spc="-1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lo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vi</a:t>
            </a:r>
            <a:r>
              <a:rPr dirty="0" sz="1100" spc="-20">
                <a:latin typeface="Comic Sans MS"/>
                <a:cs typeface="Comic Sans MS"/>
              </a:rPr>
              <a:t>t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l”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15">
                <a:latin typeface="Comic Sans MS"/>
                <a:cs typeface="Comic Sans MS"/>
              </a:rPr>
              <a:t>h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re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Li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z</a:t>
            </a:r>
            <a:r>
              <a:rPr dirty="0" sz="1100">
                <a:latin typeface="Comic Sans MS"/>
                <a:cs typeface="Comic Sans MS"/>
              </a:rPr>
              <a:t>,</a:t>
            </a:r>
            <a:endParaRPr sz="1100">
              <a:latin typeface="Comic Sans MS"/>
              <a:cs typeface="Comic Sans MS"/>
            </a:endParaRPr>
          </a:p>
          <a:p>
            <a:pPr algn="just" marL="12700" marR="10795" indent="180975">
              <a:lnSpc>
                <a:spcPct val="133600"/>
              </a:lnSpc>
              <a:spcBef>
                <a:spcPts val="600"/>
              </a:spcBef>
            </a:pPr>
            <a:r>
              <a:rPr dirty="0" sz="1100" spc="-5">
                <a:latin typeface="Comic Sans MS"/>
                <a:cs typeface="Comic Sans MS"/>
              </a:rPr>
              <a:t>Not</a:t>
            </a:r>
            <a:r>
              <a:rPr dirty="0" sz="1100">
                <a:latin typeface="Comic Sans MS"/>
                <a:cs typeface="Comic Sans MS"/>
              </a:rPr>
              <a:t>a:</a:t>
            </a:r>
            <a:r>
              <a:rPr dirty="0" sz="1100" spc="4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ue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ag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cimien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i</a:t>
            </a:r>
            <a:r>
              <a:rPr dirty="0" sz="1100" spc="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ofeso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5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Psi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gía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5">
                <a:latin typeface="Comic Sans MS"/>
                <a:cs typeface="Comic Sans MS"/>
              </a:rPr>
              <a:t>u</a:t>
            </a:r>
            <a:r>
              <a:rPr dirty="0" sz="1100" spc="-5">
                <a:latin typeface="Comic Sans MS"/>
                <a:cs typeface="Comic Sans MS"/>
              </a:rPr>
              <a:t>ti</a:t>
            </a:r>
            <a:r>
              <a:rPr dirty="0" sz="1100" spc="5">
                <a:latin typeface="Comic Sans MS"/>
                <a:cs typeface="Comic Sans MS"/>
              </a:rPr>
              <a:t>v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.</a:t>
            </a:r>
            <a:r>
              <a:rPr dirty="0" sz="1100" spc="3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n</a:t>
            </a:r>
            <a:r>
              <a:rPr dirty="0" sz="1100" spc="-5">
                <a:latin typeface="Comic Sans MS"/>
                <a:cs typeface="Comic Sans MS"/>
              </a:rPr>
              <a:t>toni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to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4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SDB,</a:t>
            </a:r>
            <a:r>
              <a:rPr dirty="0" sz="1100" spc="-5">
                <a:latin typeface="Comic Sans MS"/>
                <a:cs typeface="Comic Sans MS"/>
              </a:rPr>
              <a:t> 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UP</a:t>
            </a:r>
            <a:r>
              <a:rPr dirty="0" sz="1100" spc="5">
                <a:latin typeface="Comic Sans MS"/>
                <a:cs typeface="Comic Sans MS"/>
              </a:rPr>
              <a:t>S-</a:t>
            </a:r>
            <a:r>
              <a:rPr dirty="0" sz="1100" spc="-5">
                <a:latin typeface="Comic Sans MS"/>
                <a:cs typeface="Comic Sans MS"/>
              </a:rPr>
              <a:t>Ro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a,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m</a:t>
            </a:r>
            <a:r>
              <a:rPr dirty="0" sz="1100">
                <a:latin typeface="Comic Sans MS"/>
                <a:cs typeface="Comic Sans MS"/>
              </a:rPr>
              <a:t>i </a:t>
            </a: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añ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go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z.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950"/>
              </a:lnSpc>
              <a:spcBef>
                <a:spcPts val="29"/>
              </a:spcBef>
            </a:pPr>
            <a:endParaRPr sz="950"/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100"/>
              </a:lnSpc>
            </a:pPr>
            <a:endParaRPr sz="1100"/>
          </a:p>
          <a:p>
            <a:pPr marL="240029" indent="-227329">
              <a:lnSpc>
                <a:spcPct val="100000"/>
              </a:lnSpc>
              <a:buFont typeface="Wingdings"/>
              <a:buChar char=""/>
              <a:tabLst>
                <a:tab pos="240665" algn="l"/>
              </a:tabLst>
            </a:pPr>
            <a:r>
              <a:rPr dirty="0" sz="1200" spc="-20">
                <a:latin typeface="Times New Roman"/>
                <a:cs typeface="Times New Roman"/>
              </a:rPr>
              <a:t>I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f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riodo Edípico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Ed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 Es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olar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Adol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Ed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 Adulta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7179" y="180339"/>
            <a:ext cx="708342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6600" y="177799"/>
            <a:ext cx="3545204" cy="4916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6600" y="177799"/>
            <a:ext cx="3545204" cy="4916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6600" y="177798"/>
            <a:ext cx="3545204" cy="5031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6600" y="177799"/>
            <a:ext cx="3545204" cy="4916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1305" y="524509"/>
            <a:ext cx="4569460" cy="4232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19398" y="1905126"/>
            <a:ext cx="920750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5" b="1">
                <a:latin typeface="Times New Roman"/>
                <a:cs typeface="Times New Roman"/>
              </a:rPr>
              <a:t>PARTE</a:t>
            </a:r>
            <a:r>
              <a:rPr dirty="0" sz="1600" spc="-5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II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82723" y="2595752"/>
            <a:ext cx="2590800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Times New Roman"/>
                <a:cs typeface="Times New Roman"/>
              </a:rPr>
              <a:t>PAS</a:t>
            </a:r>
            <a:r>
              <a:rPr dirty="0" sz="1600" spc="-5" b="1">
                <a:latin typeface="Times New Roman"/>
                <a:cs typeface="Times New Roman"/>
              </a:rPr>
              <a:t>T</a:t>
            </a:r>
            <a:r>
              <a:rPr dirty="0" sz="1600" spc="-25" b="1">
                <a:latin typeface="Times New Roman"/>
                <a:cs typeface="Times New Roman"/>
              </a:rPr>
              <a:t>O</a:t>
            </a:r>
            <a:r>
              <a:rPr dirty="0" sz="1600" spc="-15" b="1">
                <a:latin typeface="Times New Roman"/>
                <a:cs typeface="Times New Roman"/>
              </a:rPr>
              <a:t>RAL</a:t>
            </a:r>
            <a:r>
              <a:rPr dirty="0" sz="1600" spc="5" b="1">
                <a:latin typeface="Times New Roman"/>
                <a:cs typeface="Times New Roman"/>
              </a:rPr>
              <a:t> </a:t>
            </a:r>
            <a:r>
              <a:rPr dirty="0" sz="1600" spc="-15" b="1">
                <a:latin typeface="Times New Roman"/>
                <a:cs typeface="Times New Roman"/>
              </a:rPr>
              <a:t>VOCAC</a:t>
            </a:r>
            <a:r>
              <a:rPr dirty="0" sz="1600" b="1">
                <a:latin typeface="Times New Roman"/>
                <a:cs typeface="Times New Roman"/>
              </a:rPr>
              <a:t>I</a:t>
            </a:r>
            <a:r>
              <a:rPr dirty="0" sz="1600" spc="-25" b="1">
                <a:latin typeface="Times New Roman"/>
                <a:cs typeface="Times New Roman"/>
              </a:rPr>
              <a:t>O</a:t>
            </a:r>
            <a:r>
              <a:rPr dirty="0" sz="1600" spc="-15" b="1">
                <a:latin typeface="Times New Roman"/>
                <a:cs typeface="Times New Roman"/>
              </a:rPr>
              <a:t>NAL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06266" y="1905126"/>
            <a:ext cx="672465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5" b="1">
                <a:latin typeface="Times New Roman"/>
                <a:cs typeface="Times New Roman"/>
              </a:rPr>
              <a:t>T</a:t>
            </a:r>
            <a:r>
              <a:rPr dirty="0" sz="1600" b="1">
                <a:latin typeface="Times New Roman"/>
                <a:cs typeface="Times New Roman"/>
              </a:rPr>
              <a:t>e</a:t>
            </a:r>
            <a:r>
              <a:rPr dirty="0" sz="1600" spc="-40" b="1">
                <a:latin typeface="Times New Roman"/>
                <a:cs typeface="Times New Roman"/>
              </a:rPr>
              <a:t>m</a:t>
            </a:r>
            <a:r>
              <a:rPr dirty="0" sz="1600" spc="-10" b="1">
                <a:latin typeface="Times New Roman"/>
                <a:cs typeface="Times New Roman"/>
              </a:rPr>
              <a:t>a</a:t>
            </a:r>
            <a:r>
              <a:rPr dirty="0" sz="1600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3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82723" y="2595752"/>
            <a:ext cx="2590800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Times New Roman"/>
                <a:cs typeface="Times New Roman"/>
              </a:rPr>
              <a:t>PAS</a:t>
            </a:r>
            <a:r>
              <a:rPr dirty="0" sz="1600" spc="-5" b="1">
                <a:latin typeface="Times New Roman"/>
                <a:cs typeface="Times New Roman"/>
              </a:rPr>
              <a:t>T</a:t>
            </a:r>
            <a:r>
              <a:rPr dirty="0" sz="1600" spc="-25" b="1">
                <a:latin typeface="Times New Roman"/>
                <a:cs typeface="Times New Roman"/>
              </a:rPr>
              <a:t>O</a:t>
            </a:r>
            <a:r>
              <a:rPr dirty="0" sz="1600" spc="-15" b="1">
                <a:latin typeface="Times New Roman"/>
                <a:cs typeface="Times New Roman"/>
              </a:rPr>
              <a:t>RAL</a:t>
            </a:r>
            <a:r>
              <a:rPr dirty="0" sz="1600" spc="5" b="1">
                <a:latin typeface="Times New Roman"/>
                <a:cs typeface="Times New Roman"/>
              </a:rPr>
              <a:t> </a:t>
            </a:r>
            <a:r>
              <a:rPr dirty="0" sz="1600" spc="-15" b="1">
                <a:latin typeface="Times New Roman"/>
                <a:cs typeface="Times New Roman"/>
              </a:rPr>
              <a:t>VOCAC</a:t>
            </a:r>
            <a:r>
              <a:rPr dirty="0" sz="1600" b="1">
                <a:latin typeface="Times New Roman"/>
                <a:cs typeface="Times New Roman"/>
              </a:rPr>
              <a:t>I</a:t>
            </a:r>
            <a:r>
              <a:rPr dirty="0" sz="1600" spc="-25" b="1">
                <a:latin typeface="Times New Roman"/>
                <a:cs typeface="Times New Roman"/>
              </a:rPr>
              <a:t>O</a:t>
            </a:r>
            <a:r>
              <a:rPr dirty="0" sz="1600" spc="-15" b="1">
                <a:latin typeface="Times New Roman"/>
                <a:cs typeface="Times New Roman"/>
              </a:rPr>
              <a:t>NAL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795" y="1187450"/>
            <a:ext cx="6505575" cy="3430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025014">
              <a:lnSpc>
                <a:spcPct val="100000"/>
              </a:lnSpc>
            </a:pPr>
            <a:r>
              <a:rPr dirty="0" sz="1200" spc="-10" b="1">
                <a:latin typeface="Comic Sans MS"/>
                <a:cs typeface="Comic Sans MS"/>
              </a:rPr>
              <a:t>La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5" b="1">
                <a:latin typeface="Comic Sans MS"/>
                <a:cs typeface="Comic Sans MS"/>
              </a:rPr>
              <a:t>P</a:t>
            </a:r>
            <a:r>
              <a:rPr dirty="0" sz="1200" spc="-10" b="1">
                <a:latin typeface="Comic Sans MS"/>
                <a:cs typeface="Comic Sans MS"/>
              </a:rPr>
              <a:t>ast</a:t>
            </a:r>
            <a:r>
              <a:rPr dirty="0" sz="1200" spc="-5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: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15" b="1">
                <a:latin typeface="Comic Sans MS"/>
                <a:cs typeface="Comic Sans MS"/>
              </a:rPr>
              <a:t>P</a:t>
            </a:r>
            <a:r>
              <a:rPr dirty="0" sz="1200" spc="-5" b="1">
                <a:latin typeface="Comic Sans MS"/>
                <a:cs typeface="Comic Sans MS"/>
              </a:rPr>
              <a:t>ri</a:t>
            </a:r>
            <a:r>
              <a:rPr dirty="0" sz="1200" spc="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ci</a:t>
            </a:r>
            <a:r>
              <a:rPr dirty="0" sz="1200" spc="-20" b="1">
                <a:latin typeface="Comic Sans MS"/>
                <a:cs typeface="Comic Sans MS"/>
              </a:rPr>
              <a:t>p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10" b="1">
                <a:latin typeface="Comic Sans MS"/>
                <a:cs typeface="Comic Sans MS"/>
              </a:rPr>
              <a:t>s</a:t>
            </a:r>
            <a:endParaRPr sz="1200">
              <a:latin typeface="Comic Sans MS"/>
              <a:cs typeface="Comic Sans MS"/>
            </a:endParaRPr>
          </a:p>
          <a:p>
            <a:pPr marL="12700" marR="6350" indent="180975">
              <a:lnSpc>
                <a:spcPct val="133600"/>
              </a:lnSpc>
              <a:spcBef>
                <a:spcPts val="630"/>
              </a:spcBef>
            </a:pP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o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10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sque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5">
                <a:latin typeface="Comic Sans MS"/>
                <a:cs typeface="Comic Sans MS"/>
              </a:rPr>
              <a:t>nt</a:t>
            </a:r>
            <a:r>
              <a:rPr dirty="0" sz="1100">
                <a:latin typeface="Comic Sans MS"/>
                <a:cs typeface="Comic Sans MS"/>
              </a:rPr>
              <a:t>an 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do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asp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cto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 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 y</a:t>
            </a:r>
            <a:r>
              <a:rPr dirty="0" sz="1100" spc="-5">
                <a:latin typeface="Comic Sans MS"/>
                <a:cs typeface="Comic Sans MS"/>
              </a:rPr>
              <a:t> 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sa</a:t>
            </a:r>
            <a:r>
              <a:rPr dirty="0" sz="1100" spc="5">
                <a:latin typeface="Comic Sans MS"/>
                <a:cs typeface="Comic Sans MS"/>
              </a:rPr>
              <a:t>rr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una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uada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“P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st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Vo</a:t>
            </a:r>
            <a:r>
              <a:rPr dirty="0" sz="1100" spc="-20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ion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”</a:t>
            </a:r>
            <a:r>
              <a:rPr dirty="0" sz="1100">
                <a:latin typeface="Comic Sans MS"/>
                <a:cs typeface="Comic Sans MS"/>
              </a:rPr>
              <a:t>.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Vé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s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10">
                <a:latin typeface="Comic Sans MS"/>
                <a:cs typeface="Comic Sans MS"/>
              </a:rPr>
              <a:t>s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  <a:p>
            <a:pPr marL="240029" indent="-227329">
              <a:lnSpc>
                <a:spcPct val="100000"/>
              </a:lnSpc>
              <a:spcBef>
                <a:spcPts val="82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“p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1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litista” 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“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uténtic</a:t>
            </a:r>
            <a:r>
              <a:rPr dirty="0" sz="1200" spc="1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-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sial”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PV. </a:t>
            </a:r>
            <a:r>
              <a:rPr dirty="0" sz="1200" spc="10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dia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ent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Dios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homb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fini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lem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ntos </a:t>
            </a:r>
            <a:r>
              <a:rPr dirty="0" sz="1200" spc="10">
                <a:latin typeface="Times New Roman"/>
                <a:cs typeface="Times New Roman"/>
              </a:rPr>
              <a:t>p</a:t>
            </a:r>
            <a:r>
              <a:rPr dirty="0" sz="1200">
                <a:latin typeface="Times New Roman"/>
                <a:cs typeface="Times New Roman"/>
              </a:rPr>
              <a:t>rin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ipal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</a:t>
            </a:r>
            <a:r>
              <a:rPr dirty="0" sz="1200" spc="5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4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tur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leza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fini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PV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5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und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mentos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Past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Obj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tivos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Pastor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Prot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onist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2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stin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rios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Pastor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</a:t>
            </a:r>
            <a:r>
              <a:rPr dirty="0" sz="1200" spc="-13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240665" algn="l"/>
                <a:tab pos="3440429" algn="l"/>
              </a:tabLst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</a:t>
            </a:r>
            <a:r>
              <a:rPr dirty="0" sz="1200" spc="1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 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los prim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ros s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los	</a:t>
            </a:r>
            <a:r>
              <a:rPr dirty="0" sz="1200">
                <a:latin typeface="Times New Roman"/>
                <a:cs typeface="Times New Roman"/>
              </a:rPr>
              <a:t>h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sta nu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stros dí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5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2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de la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r>
              <a:rPr dirty="0" sz="1200">
                <a:latin typeface="Times New Roman"/>
                <a:cs typeface="Times New Roman"/>
              </a:rPr>
              <a:t>: “R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lut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nto”</a:t>
            </a:r>
            <a:r>
              <a:rPr dirty="0" sz="1200" spc="2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“</a:t>
            </a:r>
            <a:r>
              <a:rPr dirty="0" sz="1200">
                <a:latin typeface="Times New Roman"/>
                <a:cs typeface="Times New Roman"/>
              </a:rPr>
              <a:t>Anima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ón”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20">
                <a:latin typeface="Times New Roman"/>
                <a:cs typeface="Times New Roman"/>
              </a:rPr>
              <a:t>P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p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10">
                <a:latin typeface="Times New Roman"/>
                <a:cs typeface="Times New Roman"/>
              </a:rPr>
              <a:t>l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r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10">
                <a:latin typeface="Times New Roman"/>
                <a:cs typeface="Times New Roman"/>
              </a:rPr>
              <a:t>t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í</a:t>
            </a:r>
            <a:r>
              <a:rPr dirty="0" sz="1200" spc="-25">
                <a:latin typeface="Times New Roman"/>
                <a:cs typeface="Times New Roman"/>
              </a:rPr>
              <a:t>s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g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15">
                <a:latin typeface="Times New Roman"/>
                <a:cs typeface="Times New Roman"/>
              </a:rPr>
              <a:t>n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P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s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 spc="-20">
                <a:latin typeface="Times New Roman"/>
                <a:cs typeface="Times New Roman"/>
              </a:rPr>
              <a:t>r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V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Todos los h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nos somos útil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rios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Pastor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orma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V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5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Edu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p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pt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a la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re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 de la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V</a:t>
            </a:r>
            <a:r>
              <a:rPr dirty="0" sz="1200">
                <a:latin typeface="Times New Roman"/>
                <a:cs typeface="Times New Roman"/>
              </a:rPr>
              <a:t>ida 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li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iosa: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</a:t>
            </a:r>
            <a:r>
              <a:rPr dirty="0" sz="1200" spc="10">
                <a:latin typeface="Times New Roman"/>
                <a:cs typeface="Times New Roman"/>
              </a:rPr>
              <a:t>V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20367" y="2903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894204" y="2918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747130" y="3273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747003" y="3148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895891" y="3540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946529" y="3672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169922" y="394715"/>
            <a:ext cx="3362960" cy="21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45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545" y="180339"/>
            <a:ext cx="7211059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974"/>
            <a:ext cx="7199630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8923" y="166623"/>
            <a:ext cx="2440940" cy="637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650"/>
              </a:lnSpc>
            </a:pPr>
            <a:r>
              <a:rPr dirty="0" sz="1400" spc="-10" b="1">
                <a:latin typeface="Times New Roman"/>
                <a:cs typeface="Times New Roman"/>
              </a:rPr>
              <a:t>F</a:t>
            </a:r>
            <a:r>
              <a:rPr dirty="0" sz="1400" b="1">
                <a:latin typeface="Times New Roman"/>
                <a:cs typeface="Times New Roman"/>
              </a:rPr>
              <a:t>O</a:t>
            </a:r>
            <a:r>
              <a:rPr dirty="0" sz="1400" spc="-10" b="1">
                <a:latin typeface="Times New Roman"/>
                <a:cs typeface="Times New Roman"/>
              </a:rPr>
              <a:t>RMAC</a:t>
            </a:r>
            <a:r>
              <a:rPr dirty="0" sz="1400" b="1">
                <a:latin typeface="Times New Roman"/>
                <a:cs typeface="Times New Roman"/>
              </a:rPr>
              <a:t>IÓN</a:t>
            </a:r>
            <a:r>
              <a:rPr dirty="0" sz="1400" spc="-5" b="1">
                <a:latin typeface="Times New Roman"/>
                <a:cs typeface="Times New Roman"/>
              </a:rPr>
              <a:t> </a:t>
            </a:r>
            <a:r>
              <a:rPr dirty="0" sz="1400" spc="-10" b="1">
                <a:latin typeface="Times New Roman"/>
                <a:cs typeface="Times New Roman"/>
              </a:rPr>
              <a:t>V</a:t>
            </a:r>
            <a:r>
              <a:rPr dirty="0" sz="1400" spc="5" b="1">
                <a:latin typeface="Times New Roman"/>
                <a:cs typeface="Times New Roman"/>
              </a:rPr>
              <a:t>O</a:t>
            </a:r>
            <a:r>
              <a:rPr dirty="0" sz="1400" spc="-10" b="1">
                <a:latin typeface="Times New Roman"/>
                <a:cs typeface="Times New Roman"/>
              </a:rPr>
              <a:t>CAC</a:t>
            </a:r>
            <a:r>
              <a:rPr dirty="0" sz="1400" b="1">
                <a:latin typeface="Times New Roman"/>
                <a:cs typeface="Times New Roman"/>
              </a:rPr>
              <a:t>IO</a:t>
            </a:r>
            <a:r>
              <a:rPr dirty="0" sz="1400" spc="-10" b="1">
                <a:latin typeface="Times New Roman"/>
                <a:cs typeface="Times New Roman"/>
              </a:rPr>
              <a:t>NA</a:t>
            </a:r>
            <a:r>
              <a:rPr dirty="0" sz="1400" b="1">
                <a:latin typeface="Times New Roman"/>
                <a:cs typeface="Times New Roman"/>
              </a:rPr>
              <a:t>L</a:t>
            </a:r>
            <a:endParaRPr sz="1400">
              <a:latin typeface="Times New Roman"/>
              <a:cs typeface="Times New Roman"/>
            </a:endParaRPr>
          </a:p>
          <a:p>
            <a:pPr algn="ctr" marL="55244" marR="48895" indent="-42545">
              <a:lnSpc>
                <a:spcPts val="1620"/>
              </a:lnSpc>
              <a:spcBef>
                <a:spcPts val="75"/>
              </a:spcBef>
            </a:pPr>
            <a:r>
              <a:rPr dirty="0" sz="1400" b="1" i="1">
                <a:latin typeface="Times New Roman"/>
                <a:cs typeface="Times New Roman"/>
              </a:rPr>
              <a:t>Apu</a:t>
            </a:r>
            <a:r>
              <a:rPr dirty="0" sz="1400" spc="-15" b="1" i="1">
                <a:latin typeface="Times New Roman"/>
                <a:cs typeface="Times New Roman"/>
              </a:rPr>
              <a:t>n</a:t>
            </a:r>
            <a:r>
              <a:rPr dirty="0" sz="1400" b="1" i="1">
                <a:latin typeface="Times New Roman"/>
                <a:cs typeface="Times New Roman"/>
              </a:rPr>
              <a:t>tes</a:t>
            </a:r>
            <a:r>
              <a:rPr dirty="0" sz="1400" spc="-10" b="1" i="1">
                <a:latin typeface="Times New Roman"/>
                <a:cs typeface="Times New Roman"/>
              </a:rPr>
              <a:t> </a:t>
            </a:r>
            <a:r>
              <a:rPr dirty="0" sz="1400" b="1" i="1">
                <a:latin typeface="Times New Roman"/>
                <a:cs typeface="Times New Roman"/>
              </a:rPr>
              <a:t>de </a:t>
            </a:r>
            <a:r>
              <a:rPr dirty="0" sz="1400" spc="-15" b="1" i="1">
                <a:latin typeface="Times New Roman"/>
                <a:cs typeface="Times New Roman"/>
              </a:rPr>
              <a:t>c</a:t>
            </a:r>
            <a:r>
              <a:rPr dirty="0" sz="1400" b="1" i="1">
                <a:latin typeface="Times New Roman"/>
                <a:cs typeface="Times New Roman"/>
              </a:rPr>
              <a:t>l</a:t>
            </a:r>
            <a:r>
              <a:rPr dirty="0" sz="1400" spc="-10" b="1" i="1">
                <a:latin typeface="Times New Roman"/>
                <a:cs typeface="Times New Roman"/>
              </a:rPr>
              <a:t>a</a:t>
            </a:r>
            <a:r>
              <a:rPr dirty="0" sz="1400" b="1" i="1">
                <a:latin typeface="Times New Roman"/>
                <a:cs typeface="Times New Roman"/>
              </a:rPr>
              <a:t>se</a:t>
            </a:r>
            <a:r>
              <a:rPr dirty="0" sz="1400" spc="-15" b="1" i="1">
                <a:latin typeface="Times New Roman"/>
                <a:cs typeface="Times New Roman"/>
              </a:rPr>
              <a:t> </a:t>
            </a:r>
            <a:r>
              <a:rPr dirty="0" sz="1400" b="1" i="1">
                <a:latin typeface="Times New Roman"/>
                <a:cs typeface="Times New Roman"/>
              </a:rPr>
              <a:t>de </a:t>
            </a:r>
            <a:r>
              <a:rPr dirty="0" sz="1400" spc="-10" b="1" i="1">
                <a:latin typeface="Times New Roman"/>
                <a:cs typeface="Times New Roman"/>
              </a:rPr>
              <a:t>l</a:t>
            </a:r>
            <a:r>
              <a:rPr dirty="0" sz="1400" b="1" i="1">
                <a:latin typeface="Times New Roman"/>
                <a:cs typeface="Times New Roman"/>
              </a:rPr>
              <a:t>a</a:t>
            </a:r>
            <a:r>
              <a:rPr dirty="0" sz="1400" spc="5" b="1" i="1">
                <a:latin typeface="Times New Roman"/>
                <a:cs typeface="Times New Roman"/>
              </a:rPr>
              <a:t> </a:t>
            </a:r>
            <a:r>
              <a:rPr dirty="0" sz="1400" b="1" i="1">
                <a:latin typeface="Times New Roman"/>
                <a:cs typeface="Times New Roman"/>
              </a:rPr>
              <a:t>ES</a:t>
            </a:r>
            <a:r>
              <a:rPr dirty="0" sz="1400" spc="-5" b="1" i="1">
                <a:latin typeface="Times New Roman"/>
                <a:cs typeface="Times New Roman"/>
              </a:rPr>
              <a:t>E</a:t>
            </a:r>
            <a:r>
              <a:rPr dirty="0" sz="1400" b="1" i="1">
                <a:latin typeface="Times New Roman"/>
                <a:cs typeface="Times New Roman"/>
              </a:rPr>
              <a:t>F</a:t>
            </a:r>
            <a:r>
              <a:rPr dirty="0" sz="1400" b="1" i="1">
                <a:latin typeface="Times New Roman"/>
                <a:cs typeface="Times New Roman"/>
              </a:rPr>
              <a:t> </a:t>
            </a:r>
            <a:r>
              <a:rPr dirty="0" sz="1400" b="1" i="1">
                <a:latin typeface="Times New Roman"/>
                <a:cs typeface="Times New Roman"/>
              </a:rPr>
              <a:t>“</a:t>
            </a:r>
            <a:r>
              <a:rPr dirty="0" sz="1400" spc="-15" b="1" i="1">
                <a:latin typeface="Times New Roman"/>
                <a:cs typeface="Times New Roman"/>
              </a:rPr>
              <a:t>F</a:t>
            </a:r>
            <a:r>
              <a:rPr dirty="0" sz="1400" b="1" i="1">
                <a:latin typeface="Times New Roman"/>
                <a:cs typeface="Times New Roman"/>
              </a:rPr>
              <a:t>o</a:t>
            </a:r>
            <a:r>
              <a:rPr dirty="0" sz="1400" spc="-20" b="1" i="1">
                <a:latin typeface="Times New Roman"/>
                <a:cs typeface="Times New Roman"/>
              </a:rPr>
              <a:t>r</a:t>
            </a:r>
            <a:r>
              <a:rPr dirty="0" sz="1400" spc="20" b="1" i="1">
                <a:latin typeface="Times New Roman"/>
                <a:cs typeface="Times New Roman"/>
              </a:rPr>
              <a:t>m</a:t>
            </a:r>
            <a:r>
              <a:rPr dirty="0" sz="1400" spc="-10" b="1" i="1">
                <a:latin typeface="Times New Roman"/>
                <a:cs typeface="Times New Roman"/>
              </a:rPr>
              <a:t>ado</a:t>
            </a:r>
            <a:r>
              <a:rPr dirty="0" sz="1400" b="1" i="1">
                <a:latin typeface="Times New Roman"/>
                <a:cs typeface="Times New Roman"/>
              </a:rPr>
              <a:t>r</a:t>
            </a:r>
            <a:r>
              <a:rPr dirty="0" sz="1400" spc="-15" b="1" i="1">
                <a:latin typeface="Times New Roman"/>
                <a:cs typeface="Times New Roman"/>
              </a:rPr>
              <a:t>e</a:t>
            </a:r>
            <a:r>
              <a:rPr dirty="0" sz="1400" b="1" i="1">
                <a:latin typeface="Times New Roman"/>
                <a:cs typeface="Times New Roman"/>
              </a:rPr>
              <a:t>s</a:t>
            </a:r>
            <a:r>
              <a:rPr dirty="0" sz="1400" spc="5" b="1" i="1">
                <a:latin typeface="Times New Roman"/>
                <a:cs typeface="Times New Roman"/>
              </a:rPr>
              <a:t> </a:t>
            </a:r>
            <a:r>
              <a:rPr dirty="0" sz="1400" b="1" i="1">
                <a:latin typeface="Times New Roman"/>
                <a:cs typeface="Times New Roman"/>
              </a:rPr>
              <a:t>y</a:t>
            </a:r>
            <a:r>
              <a:rPr dirty="0" sz="1400" spc="-5" b="1" i="1">
                <a:latin typeface="Times New Roman"/>
                <a:cs typeface="Times New Roman"/>
              </a:rPr>
              <a:t> </a:t>
            </a:r>
            <a:r>
              <a:rPr dirty="0" sz="1400" b="1" i="1">
                <a:latin typeface="Times New Roman"/>
                <a:cs typeface="Times New Roman"/>
              </a:rPr>
              <a:t>A</a:t>
            </a:r>
            <a:r>
              <a:rPr dirty="0" sz="1400" spc="-15" b="1" i="1">
                <a:latin typeface="Times New Roman"/>
                <a:cs typeface="Times New Roman"/>
              </a:rPr>
              <a:t>c</a:t>
            </a:r>
            <a:r>
              <a:rPr dirty="0" sz="1400" spc="-10" b="1" i="1">
                <a:latin typeface="Times New Roman"/>
                <a:cs typeface="Times New Roman"/>
              </a:rPr>
              <a:t>o</a:t>
            </a:r>
            <a:r>
              <a:rPr dirty="0" sz="1400" spc="5" b="1" i="1">
                <a:latin typeface="Times New Roman"/>
                <a:cs typeface="Times New Roman"/>
              </a:rPr>
              <a:t>m</a:t>
            </a:r>
            <a:r>
              <a:rPr dirty="0" sz="1400" spc="-10" b="1" i="1">
                <a:latin typeface="Times New Roman"/>
                <a:cs typeface="Times New Roman"/>
              </a:rPr>
              <a:t>pa</a:t>
            </a:r>
            <a:r>
              <a:rPr dirty="0" sz="1400" b="1" i="1">
                <a:latin typeface="Times New Roman"/>
                <a:cs typeface="Times New Roman"/>
              </a:rPr>
              <a:t>ña</a:t>
            </a:r>
            <a:r>
              <a:rPr dirty="0" sz="1400" spc="-15" b="1" i="1">
                <a:latin typeface="Times New Roman"/>
                <a:cs typeface="Times New Roman"/>
              </a:rPr>
              <a:t>n</a:t>
            </a:r>
            <a:r>
              <a:rPr dirty="0" sz="1400" b="1" i="1">
                <a:latin typeface="Times New Roman"/>
                <a:cs typeface="Times New Roman"/>
              </a:rPr>
              <a:t>t</a:t>
            </a:r>
            <a:r>
              <a:rPr dirty="0" sz="1400" spc="-15" b="1" i="1">
                <a:latin typeface="Times New Roman"/>
                <a:cs typeface="Times New Roman"/>
              </a:rPr>
              <a:t>e</a:t>
            </a:r>
            <a:r>
              <a:rPr dirty="0" sz="1400" spc="-10" b="1" i="1">
                <a:latin typeface="Times New Roman"/>
                <a:cs typeface="Times New Roman"/>
              </a:rPr>
              <a:t>s</a:t>
            </a:r>
            <a:r>
              <a:rPr dirty="0" sz="1400" b="1" i="1">
                <a:latin typeface="Times New Roman"/>
                <a:cs typeface="Times New Roman"/>
              </a:rPr>
              <a:t>”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959357"/>
            <a:ext cx="4718685" cy="38461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064895">
              <a:lnSpc>
                <a:spcPts val="1290"/>
              </a:lnSpc>
            </a:pPr>
            <a:r>
              <a:rPr dirty="0" sz="1100" b="1">
                <a:latin typeface="Times New Roman"/>
                <a:cs typeface="Times New Roman"/>
              </a:rPr>
              <a:t>“</a:t>
            </a:r>
            <a:r>
              <a:rPr dirty="0" sz="1100" spc="5" b="1">
                <a:latin typeface="Times New Roman"/>
                <a:cs typeface="Times New Roman"/>
              </a:rPr>
              <a:t>P</a:t>
            </a:r>
            <a:r>
              <a:rPr dirty="0" sz="1100" spc="-5" b="1">
                <a:latin typeface="Times New Roman"/>
                <a:cs typeface="Times New Roman"/>
              </a:rPr>
              <a:t>E</a:t>
            </a:r>
            <a:r>
              <a:rPr dirty="0" sz="1100" spc="-10" b="1">
                <a:latin typeface="Times New Roman"/>
                <a:cs typeface="Times New Roman"/>
              </a:rPr>
              <a:t>DAG</a:t>
            </a:r>
            <a:r>
              <a:rPr dirty="0" sz="1100" b="1">
                <a:latin typeface="Times New Roman"/>
                <a:cs typeface="Times New Roman"/>
              </a:rPr>
              <a:t>O</a:t>
            </a:r>
            <a:r>
              <a:rPr dirty="0" sz="1100" spc="-10" b="1">
                <a:latin typeface="Times New Roman"/>
                <a:cs typeface="Times New Roman"/>
              </a:rPr>
              <a:t>G</a:t>
            </a:r>
            <a:r>
              <a:rPr dirty="0" sz="1100" b="1">
                <a:latin typeface="Times New Roman"/>
                <a:cs typeface="Times New Roman"/>
              </a:rPr>
              <a:t>ÍA </a:t>
            </a:r>
            <a:r>
              <a:rPr dirty="0" sz="1100" spc="-10" b="1">
                <a:latin typeface="Times New Roman"/>
                <a:cs typeface="Times New Roman"/>
              </a:rPr>
              <a:t>D</a:t>
            </a:r>
            <a:r>
              <a:rPr dirty="0" sz="1100" b="1">
                <a:latin typeface="Times New Roman"/>
                <a:cs typeface="Times New Roman"/>
              </a:rPr>
              <a:t>E</a:t>
            </a:r>
            <a:r>
              <a:rPr dirty="0" sz="1100" spc="-5" b="1">
                <a:latin typeface="Times New Roman"/>
                <a:cs typeface="Times New Roman"/>
              </a:rPr>
              <a:t> L</a:t>
            </a:r>
            <a:r>
              <a:rPr dirty="0" sz="1100" b="1">
                <a:latin typeface="Times New Roman"/>
                <a:cs typeface="Times New Roman"/>
              </a:rPr>
              <a:t>A</a:t>
            </a:r>
            <a:r>
              <a:rPr dirty="0" sz="1100" spc="-5" b="1">
                <a:latin typeface="Times New Roman"/>
                <a:cs typeface="Times New Roman"/>
              </a:rPr>
              <a:t> </a:t>
            </a:r>
            <a:r>
              <a:rPr dirty="0" sz="1100" spc="-10" b="1">
                <a:latin typeface="Times New Roman"/>
                <a:cs typeface="Times New Roman"/>
              </a:rPr>
              <a:t>V</a:t>
            </a:r>
            <a:r>
              <a:rPr dirty="0" sz="1100" b="1">
                <a:latin typeface="Times New Roman"/>
                <a:cs typeface="Times New Roman"/>
              </a:rPr>
              <a:t>O</a:t>
            </a:r>
            <a:r>
              <a:rPr dirty="0" sz="1100" spc="-10" b="1">
                <a:latin typeface="Times New Roman"/>
                <a:cs typeface="Times New Roman"/>
              </a:rPr>
              <a:t>CAC</a:t>
            </a:r>
            <a:r>
              <a:rPr dirty="0" sz="1100" b="1">
                <a:latin typeface="Times New Roman"/>
                <a:cs typeface="Times New Roman"/>
              </a:rPr>
              <a:t>I</a:t>
            </a:r>
            <a:r>
              <a:rPr dirty="0" sz="1100" spc="5" b="1">
                <a:latin typeface="Times New Roman"/>
                <a:cs typeface="Times New Roman"/>
              </a:rPr>
              <a:t>Ó</a:t>
            </a:r>
            <a:r>
              <a:rPr dirty="0" sz="1100" b="1">
                <a:latin typeface="Times New Roman"/>
                <a:cs typeface="Times New Roman"/>
              </a:rPr>
              <a:t>N</a:t>
            </a:r>
            <a:r>
              <a:rPr dirty="0" sz="1100" spc="-20" b="1">
                <a:latin typeface="Times New Roman"/>
                <a:cs typeface="Times New Roman"/>
              </a:rPr>
              <a:t> </a:t>
            </a:r>
            <a:r>
              <a:rPr dirty="0" sz="1100" spc="5" b="1">
                <a:latin typeface="Times New Roman"/>
                <a:cs typeface="Times New Roman"/>
              </a:rPr>
              <a:t>F</a:t>
            </a:r>
            <a:r>
              <a:rPr dirty="0" sz="1100" spc="-10" b="1">
                <a:latin typeface="Times New Roman"/>
                <a:cs typeface="Times New Roman"/>
              </a:rPr>
              <a:t>RANC</a:t>
            </a:r>
            <a:r>
              <a:rPr dirty="0" sz="1100" b="1">
                <a:latin typeface="Times New Roman"/>
                <a:cs typeface="Times New Roman"/>
              </a:rPr>
              <a:t>IS</a:t>
            </a:r>
            <a:r>
              <a:rPr dirty="0" sz="1100" spc="-5" b="1">
                <a:latin typeface="Times New Roman"/>
                <a:cs typeface="Times New Roman"/>
              </a:rPr>
              <a:t>C</a:t>
            </a:r>
            <a:r>
              <a:rPr dirty="0" sz="1100" spc="-10" b="1">
                <a:latin typeface="Times New Roman"/>
                <a:cs typeface="Times New Roman"/>
              </a:rPr>
              <a:t>ANA</a:t>
            </a:r>
            <a:r>
              <a:rPr dirty="0" sz="1100" b="1">
                <a:latin typeface="Times New Roman"/>
                <a:cs typeface="Times New Roman"/>
              </a:rPr>
              <a:t>”</a:t>
            </a:r>
            <a:endParaRPr sz="1100">
              <a:latin typeface="Times New Roman"/>
              <a:cs typeface="Times New Roman"/>
            </a:endParaRPr>
          </a:p>
          <a:p>
            <a:pPr algn="ctr" marL="1069340">
              <a:lnSpc>
                <a:spcPts val="1265"/>
              </a:lnSpc>
            </a:pPr>
            <a:r>
              <a:rPr dirty="0" sz="1100" b="1">
                <a:latin typeface="Times New Roman"/>
                <a:cs typeface="Times New Roman"/>
              </a:rPr>
              <a:t>(Fr.</a:t>
            </a:r>
            <a:r>
              <a:rPr dirty="0" sz="1100" spc="-15" b="1">
                <a:latin typeface="Times New Roman"/>
                <a:cs typeface="Times New Roman"/>
              </a:rPr>
              <a:t> </a:t>
            </a:r>
            <a:r>
              <a:rPr dirty="0" sz="1100" spc="5" b="1">
                <a:latin typeface="Times New Roman"/>
                <a:cs typeface="Times New Roman"/>
              </a:rPr>
              <a:t>P</a:t>
            </a:r>
            <a:r>
              <a:rPr dirty="0" sz="1100" b="1">
                <a:latin typeface="Times New Roman"/>
                <a:cs typeface="Times New Roman"/>
              </a:rPr>
              <a:t>e</a:t>
            </a:r>
            <a:r>
              <a:rPr dirty="0" sz="1100" spc="-15" b="1">
                <a:latin typeface="Times New Roman"/>
                <a:cs typeface="Times New Roman"/>
              </a:rPr>
              <a:t>d</a:t>
            </a:r>
            <a:r>
              <a:rPr dirty="0" sz="1100" b="1">
                <a:latin typeface="Times New Roman"/>
                <a:cs typeface="Times New Roman"/>
              </a:rPr>
              <a:t>ro E</a:t>
            </a:r>
            <a:r>
              <a:rPr dirty="0" sz="1100" spc="-5" b="1">
                <a:latin typeface="Times New Roman"/>
                <a:cs typeface="Times New Roman"/>
              </a:rPr>
              <a:t>n</a:t>
            </a:r>
            <a:r>
              <a:rPr dirty="0" sz="1100" spc="-10" b="1">
                <a:latin typeface="Times New Roman"/>
                <a:cs typeface="Times New Roman"/>
              </a:rPr>
              <a:t>r</a:t>
            </a:r>
            <a:r>
              <a:rPr dirty="0" sz="1100" b="1">
                <a:latin typeface="Times New Roman"/>
                <a:cs typeface="Times New Roman"/>
              </a:rPr>
              <a:t>iq</a:t>
            </a:r>
            <a:r>
              <a:rPr dirty="0" sz="1100" spc="-5" b="1">
                <a:latin typeface="Times New Roman"/>
                <a:cs typeface="Times New Roman"/>
              </a:rPr>
              <a:t>u</a:t>
            </a:r>
            <a:r>
              <a:rPr dirty="0" sz="1100" b="1">
                <a:latin typeface="Times New Roman"/>
                <a:cs typeface="Times New Roman"/>
              </a:rPr>
              <a:t>e Ri</a:t>
            </a:r>
            <a:r>
              <a:rPr dirty="0" sz="1100" spc="-10" b="1">
                <a:latin typeface="Times New Roman"/>
                <a:cs typeface="Times New Roman"/>
              </a:rPr>
              <a:t>v</a:t>
            </a:r>
            <a:r>
              <a:rPr dirty="0" sz="1100" b="1">
                <a:latin typeface="Times New Roman"/>
                <a:cs typeface="Times New Roman"/>
              </a:rPr>
              <a:t>e</a:t>
            </a:r>
            <a:r>
              <a:rPr dirty="0" sz="1100" spc="-10" b="1">
                <a:latin typeface="Times New Roman"/>
                <a:cs typeface="Times New Roman"/>
              </a:rPr>
              <a:t>r</a:t>
            </a:r>
            <a:r>
              <a:rPr dirty="0" sz="1100" b="1">
                <a:latin typeface="Times New Roman"/>
                <a:cs typeface="Times New Roman"/>
              </a:rPr>
              <a:t>a, capuc</a:t>
            </a:r>
            <a:r>
              <a:rPr dirty="0" sz="1100" spc="-15" b="1">
                <a:latin typeface="Times New Roman"/>
                <a:cs typeface="Times New Roman"/>
              </a:rPr>
              <a:t>h</a:t>
            </a:r>
            <a:r>
              <a:rPr dirty="0" sz="1100" b="1">
                <a:latin typeface="Times New Roman"/>
                <a:cs typeface="Times New Roman"/>
              </a:rPr>
              <a:t>ino)</a:t>
            </a:r>
            <a:endParaRPr sz="1100">
              <a:latin typeface="Times New Roman"/>
              <a:cs typeface="Times New Roman"/>
            </a:endParaRPr>
          </a:p>
          <a:p>
            <a:pPr marL="12700" indent="1066165">
              <a:lnSpc>
                <a:spcPts val="1295"/>
              </a:lnSpc>
            </a:pPr>
            <a:r>
              <a:rPr dirty="0" sz="1100" spc="-5" b="1" i="1">
                <a:latin typeface="Times New Roman"/>
                <a:cs typeface="Times New Roman"/>
              </a:rPr>
              <a:t>E</a:t>
            </a:r>
            <a:r>
              <a:rPr dirty="0" sz="1100" b="1" i="1">
                <a:latin typeface="Times New Roman"/>
                <a:cs typeface="Times New Roman"/>
              </a:rPr>
              <a:t>S</a:t>
            </a:r>
            <a:r>
              <a:rPr dirty="0" sz="1100" spc="-10" b="1" i="1">
                <a:latin typeface="Times New Roman"/>
                <a:cs typeface="Times New Roman"/>
              </a:rPr>
              <a:t>E</a:t>
            </a:r>
            <a:r>
              <a:rPr dirty="0" sz="1100" b="1" i="1">
                <a:latin typeface="Times New Roman"/>
                <a:cs typeface="Times New Roman"/>
              </a:rPr>
              <a:t>F</a:t>
            </a:r>
            <a:r>
              <a:rPr dirty="0" sz="1100" spc="-5" b="1" i="1">
                <a:latin typeface="Times New Roman"/>
                <a:cs typeface="Times New Roman"/>
              </a:rPr>
              <a:t> </a:t>
            </a:r>
            <a:r>
              <a:rPr dirty="0" sz="1100" b="1" i="1">
                <a:latin typeface="Times New Roman"/>
                <a:cs typeface="Times New Roman"/>
              </a:rPr>
              <a:t>- </a:t>
            </a:r>
            <a:r>
              <a:rPr dirty="0" sz="1100" spc="5" b="1" i="1">
                <a:latin typeface="Times New Roman"/>
                <a:cs typeface="Times New Roman"/>
              </a:rPr>
              <a:t> </a:t>
            </a:r>
            <a:r>
              <a:rPr dirty="0" sz="1100" spc="-5" b="1" i="1">
                <a:latin typeface="Times New Roman"/>
                <a:cs typeface="Times New Roman"/>
              </a:rPr>
              <a:t>E</a:t>
            </a:r>
            <a:r>
              <a:rPr dirty="0" sz="1100" b="1" i="1">
                <a:latin typeface="Times New Roman"/>
                <a:cs typeface="Times New Roman"/>
              </a:rPr>
              <a:t>scu</a:t>
            </a:r>
            <a:r>
              <a:rPr dirty="0" sz="1100" spc="-15" b="1" i="1">
                <a:latin typeface="Times New Roman"/>
                <a:cs typeface="Times New Roman"/>
              </a:rPr>
              <a:t>e</a:t>
            </a:r>
            <a:r>
              <a:rPr dirty="0" sz="1100" b="1" i="1">
                <a:latin typeface="Times New Roman"/>
                <a:cs typeface="Times New Roman"/>
              </a:rPr>
              <a:t>la </a:t>
            </a:r>
            <a:r>
              <a:rPr dirty="0" sz="1100" spc="-5" b="1" i="1">
                <a:latin typeface="Times New Roman"/>
                <a:cs typeface="Times New Roman"/>
              </a:rPr>
              <a:t>F</a:t>
            </a:r>
            <a:r>
              <a:rPr dirty="0" sz="1100" b="1" i="1">
                <a:latin typeface="Times New Roman"/>
                <a:cs typeface="Times New Roman"/>
              </a:rPr>
              <a:t>ra</a:t>
            </a:r>
            <a:r>
              <a:rPr dirty="0" sz="1100" spc="-15" b="1" i="1">
                <a:latin typeface="Times New Roman"/>
                <a:cs typeface="Times New Roman"/>
              </a:rPr>
              <a:t>n</a:t>
            </a:r>
            <a:r>
              <a:rPr dirty="0" sz="1100" b="1" i="1">
                <a:latin typeface="Times New Roman"/>
                <a:cs typeface="Times New Roman"/>
              </a:rPr>
              <a:t>c</a:t>
            </a:r>
            <a:r>
              <a:rPr dirty="0" sz="1100" spc="5" b="1" i="1">
                <a:latin typeface="Times New Roman"/>
                <a:cs typeface="Times New Roman"/>
              </a:rPr>
              <a:t>i</a:t>
            </a:r>
            <a:r>
              <a:rPr dirty="0" sz="1100" spc="-10" b="1" i="1">
                <a:latin typeface="Times New Roman"/>
                <a:cs typeface="Times New Roman"/>
              </a:rPr>
              <a:t>sc</a:t>
            </a:r>
            <a:r>
              <a:rPr dirty="0" sz="1100" b="1" i="1">
                <a:latin typeface="Times New Roman"/>
                <a:cs typeface="Times New Roman"/>
              </a:rPr>
              <a:t>ana de </a:t>
            </a:r>
            <a:r>
              <a:rPr dirty="0" sz="1100" spc="-5" b="1" i="1">
                <a:latin typeface="Times New Roman"/>
                <a:cs typeface="Times New Roman"/>
              </a:rPr>
              <a:t>F</a:t>
            </a:r>
            <a:r>
              <a:rPr dirty="0" sz="1100" b="1" i="1">
                <a:latin typeface="Times New Roman"/>
                <a:cs typeface="Times New Roman"/>
              </a:rPr>
              <a:t>o</a:t>
            </a:r>
            <a:r>
              <a:rPr dirty="0" sz="1100" spc="-10" b="1" i="1">
                <a:latin typeface="Times New Roman"/>
                <a:cs typeface="Times New Roman"/>
              </a:rPr>
              <a:t>r</a:t>
            </a:r>
            <a:r>
              <a:rPr dirty="0" sz="1100" b="1" i="1">
                <a:latin typeface="Times New Roman"/>
                <a:cs typeface="Times New Roman"/>
              </a:rPr>
              <a:t>ma</a:t>
            </a:r>
            <a:r>
              <a:rPr dirty="0" sz="1100" spc="-15" b="1" i="1">
                <a:latin typeface="Times New Roman"/>
                <a:cs typeface="Times New Roman"/>
              </a:rPr>
              <a:t>d</a:t>
            </a:r>
            <a:r>
              <a:rPr dirty="0" sz="1100" b="1" i="1">
                <a:latin typeface="Times New Roman"/>
                <a:cs typeface="Times New Roman"/>
              </a:rPr>
              <a:t>ores</a:t>
            </a:r>
            <a:r>
              <a:rPr dirty="0" sz="1100" spc="-10" b="1" i="1">
                <a:latin typeface="Times New Roman"/>
                <a:cs typeface="Times New Roman"/>
              </a:rPr>
              <a:t> </a:t>
            </a:r>
            <a:r>
              <a:rPr dirty="0" sz="1100" b="1" i="1">
                <a:latin typeface="Times New Roman"/>
                <a:cs typeface="Times New Roman"/>
              </a:rPr>
              <a:t>y Ac</a:t>
            </a:r>
            <a:r>
              <a:rPr dirty="0" sz="1100" spc="-15" b="1" i="1">
                <a:latin typeface="Times New Roman"/>
                <a:cs typeface="Times New Roman"/>
              </a:rPr>
              <a:t>o</a:t>
            </a:r>
            <a:r>
              <a:rPr dirty="0" sz="1100" b="1" i="1">
                <a:latin typeface="Times New Roman"/>
                <a:cs typeface="Times New Roman"/>
              </a:rPr>
              <a:t>mpaña</a:t>
            </a:r>
            <a:r>
              <a:rPr dirty="0" sz="1100" spc="-20" b="1" i="1">
                <a:latin typeface="Times New Roman"/>
                <a:cs typeface="Times New Roman"/>
              </a:rPr>
              <a:t>n</a:t>
            </a:r>
            <a:r>
              <a:rPr dirty="0" sz="1100" b="1" i="1">
                <a:latin typeface="Times New Roman"/>
                <a:cs typeface="Times New Roman"/>
              </a:rPr>
              <a:t>tes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500"/>
              </a:lnSpc>
              <a:spcBef>
                <a:spcPts val="99"/>
              </a:spcBef>
            </a:pPr>
            <a:endParaRPr sz="1500"/>
          </a:p>
          <a:p>
            <a:pPr marL="12700">
              <a:lnSpc>
                <a:spcPct val="100000"/>
              </a:lnSpc>
            </a:pP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spc="5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RTE I  </a:t>
            </a:r>
            <a:r>
              <a:rPr dirty="0" sz="1200" spc="-35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VOC</a:t>
            </a:r>
            <a:r>
              <a:rPr dirty="0" sz="1200" spc="-5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CIÓN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>
                <a:latin typeface="Times New Roman"/>
                <a:cs typeface="Times New Roman"/>
              </a:rPr>
              <a:t>Una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vida voc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iona</a:t>
            </a:r>
            <a:r>
              <a:rPr dirty="0" sz="1200" spc="5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700"/>
              </a:lnSpc>
              <a:spcBef>
                <a:spcPts val="65"/>
              </a:spcBef>
            </a:pPr>
            <a:endParaRPr sz="1700"/>
          </a:p>
          <a:p>
            <a:pPr marL="12700">
              <a:lnSpc>
                <a:spcPct val="100000"/>
              </a:lnSpc>
            </a:pPr>
            <a:r>
              <a:rPr dirty="0" sz="1200" b="1">
                <a:latin typeface="Times New Roman"/>
                <a:cs typeface="Times New Roman"/>
              </a:rPr>
              <a:t>T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spc="-20" b="1">
                <a:latin typeface="Times New Roman"/>
                <a:cs typeface="Times New Roman"/>
              </a:rPr>
              <a:t>m</a:t>
            </a:r>
            <a:r>
              <a:rPr dirty="0" sz="1200" b="1">
                <a:latin typeface="Times New Roman"/>
                <a:cs typeface="Times New Roman"/>
              </a:rPr>
              <a:t>a 1  </a:t>
            </a:r>
            <a:r>
              <a:rPr dirty="0" sz="1200" spc="10" b="1">
                <a:latin typeface="Times New Roman"/>
                <a:cs typeface="Times New Roman"/>
              </a:rPr>
              <a:t> </a:t>
            </a:r>
            <a:r>
              <a:rPr dirty="0" sz="1200" spc="-5" b="1">
                <a:latin typeface="Times New Roman"/>
                <a:cs typeface="Times New Roman"/>
              </a:rPr>
              <a:t>V</a:t>
            </a:r>
            <a:r>
              <a:rPr dirty="0" sz="1200" b="1">
                <a:latin typeface="Times New Roman"/>
                <a:cs typeface="Times New Roman"/>
              </a:rPr>
              <a:t>o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ión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ión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en la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B</a:t>
            </a:r>
            <a:r>
              <a:rPr dirty="0" sz="1200">
                <a:latin typeface="Times New Roman"/>
                <a:cs typeface="Times New Roman"/>
              </a:rPr>
              <a:t>iblia</a:t>
            </a:r>
            <a:endParaRPr sz="1200">
              <a:latin typeface="Times New Roman"/>
              <a:cs typeface="Times New Roman"/>
            </a:endParaRPr>
          </a:p>
          <a:p>
            <a:pPr marL="12700" marR="1601470">
              <a:lnSpc>
                <a:spcPts val="1600"/>
              </a:lnSpc>
              <a:spcBef>
                <a:spcPts val="60"/>
              </a:spcBef>
            </a:pPr>
            <a:r>
              <a:rPr dirty="0" sz="1200">
                <a:latin typeface="Times New Roman"/>
                <a:cs typeface="Times New Roman"/>
              </a:rPr>
              <a:t>El hombre 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vida 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10">
                <a:latin typeface="Times New Roman"/>
                <a:cs typeface="Times New Roman"/>
              </a:rPr>
              <a:t>m</a:t>
            </a:r>
            <a:r>
              <a:rPr dirty="0" sz="1200">
                <a:latin typeface="Times New Roman"/>
                <a:cs typeface="Times New Roman"/>
              </a:rPr>
              <a:t>o vo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ión: Ant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opol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í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</a:t>
            </a:r>
            <a:r>
              <a:rPr dirty="0" sz="1200">
                <a:latin typeface="Times New Roman"/>
                <a:cs typeface="Times New Roman"/>
              </a:rPr>
              <a:t> Dimensión din</a:t>
            </a:r>
            <a:r>
              <a:rPr dirty="0" sz="1200" spc="-5">
                <a:latin typeface="Times New Roman"/>
                <a:cs typeface="Times New Roman"/>
              </a:rPr>
              <a:t>á</a:t>
            </a:r>
            <a:r>
              <a:rPr dirty="0" sz="1200">
                <a:latin typeface="Times New Roman"/>
                <a:cs typeface="Times New Roman"/>
              </a:rPr>
              <a:t>mi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und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mentos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v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ión.</a:t>
            </a:r>
            <a:endParaRPr sz="1200">
              <a:latin typeface="Times New Roman"/>
              <a:cs typeface="Times New Roman"/>
            </a:endParaRPr>
          </a:p>
          <a:p>
            <a:pPr marL="12700" marR="2059305">
              <a:lnSpc>
                <a:spcPct val="110000"/>
              </a:lnSpc>
            </a:pPr>
            <a:r>
              <a:rPr dirty="0" sz="1200">
                <a:latin typeface="Times New Roman"/>
                <a:cs typeface="Times New Roman"/>
              </a:rPr>
              <a:t>Elíptica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des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rrollo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ci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lo voc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ional.</a:t>
            </a:r>
            <a:r>
              <a:rPr dirty="0" sz="1200">
                <a:latin typeface="Times New Roman"/>
                <a:cs typeface="Times New Roman"/>
              </a:rPr>
              <a:t> Mod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lo del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rollo d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ci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lo voc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700"/>
              </a:lnSpc>
              <a:spcBef>
                <a:spcPts val="63"/>
              </a:spcBef>
            </a:pPr>
            <a:endParaRPr sz="1700"/>
          </a:p>
          <a:p>
            <a:pPr marL="12700">
              <a:lnSpc>
                <a:spcPct val="100000"/>
              </a:lnSpc>
            </a:pPr>
            <a:r>
              <a:rPr dirty="0" sz="1200" b="1">
                <a:latin typeface="Times New Roman"/>
                <a:cs typeface="Times New Roman"/>
              </a:rPr>
              <a:t>T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spc="-20" b="1">
                <a:latin typeface="Times New Roman"/>
                <a:cs typeface="Times New Roman"/>
              </a:rPr>
              <a:t>m</a:t>
            </a:r>
            <a:r>
              <a:rPr dirty="0" sz="1200" b="1">
                <a:latin typeface="Times New Roman"/>
                <a:cs typeface="Times New Roman"/>
              </a:rPr>
              <a:t>a 2  </a:t>
            </a:r>
            <a:r>
              <a:rPr dirty="0" sz="1200" spc="10" b="1">
                <a:latin typeface="Times New Roman"/>
                <a:cs typeface="Times New Roman"/>
              </a:rPr>
              <a:t> </a:t>
            </a:r>
            <a:r>
              <a:rPr dirty="0" sz="1200" spc="-5" b="1">
                <a:latin typeface="Times New Roman"/>
                <a:cs typeface="Times New Roman"/>
              </a:rPr>
              <a:t>V</a:t>
            </a:r>
            <a:r>
              <a:rPr dirty="0" sz="1200" b="1">
                <a:latin typeface="Times New Roman"/>
                <a:cs typeface="Times New Roman"/>
              </a:rPr>
              <a:t>o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ión</a:t>
            </a:r>
            <a:r>
              <a:rPr dirty="0" sz="1200" spc="5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de</a:t>
            </a:r>
            <a:r>
              <a:rPr dirty="0" sz="1200" spc="5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F</a:t>
            </a:r>
            <a:r>
              <a:rPr dirty="0" sz="1200" spc="-10" b="1">
                <a:latin typeface="Times New Roman"/>
                <a:cs typeface="Times New Roman"/>
              </a:rPr>
              <a:t>r</a:t>
            </a:r>
            <a:r>
              <a:rPr dirty="0" sz="1200" b="1">
                <a:latin typeface="Times New Roman"/>
                <a:cs typeface="Times New Roman"/>
              </a:rPr>
              <a:t>an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isco y 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lara</a:t>
            </a:r>
            <a:endParaRPr sz="1200">
              <a:latin typeface="Times New Roman"/>
              <a:cs typeface="Times New Roman"/>
            </a:endParaRPr>
          </a:p>
          <a:p>
            <a:pPr marL="12700" marR="2703195">
              <a:lnSpc>
                <a:spcPts val="1580"/>
              </a:lnSpc>
              <a:spcBef>
                <a:spcPts val="55"/>
              </a:spcBef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isco de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su </a:t>
            </a:r>
            <a:r>
              <a:rPr dirty="0" sz="1200" spc="10">
                <a:latin typeface="Times New Roman"/>
                <a:cs typeface="Times New Roman"/>
              </a:rPr>
              <a:t>v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ión.</a:t>
            </a:r>
            <a:r>
              <a:rPr dirty="0" sz="1200">
                <a:latin typeface="Times New Roman"/>
                <a:cs typeface="Times New Roman"/>
              </a:rPr>
              <a:t> Cla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su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ón.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595" y="172719"/>
            <a:ext cx="7194550" cy="4922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070" y="182244"/>
            <a:ext cx="7202169" cy="4912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054" y="175259"/>
            <a:ext cx="7199630" cy="4919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795" y="1156969"/>
            <a:ext cx="2490470" cy="197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20" b="1">
                <a:latin typeface="Comic Sans MS"/>
                <a:cs typeface="Comic Sans MS"/>
              </a:rPr>
              <a:t>E</a:t>
            </a:r>
            <a:r>
              <a:rPr dirty="0" sz="1200" spc="-15" b="1">
                <a:latin typeface="Comic Sans MS"/>
                <a:cs typeface="Comic Sans MS"/>
              </a:rPr>
              <a:t>t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20" b="1">
                <a:latin typeface="Comic Sans MS"/>
                <a:cs typeface="Comic Sans MS"/>
              </a:rPr>
              <a:t>p</a:t>
            </a:r>
            <a:r>
              <a:rPr dirty="0" sz="1200" spc="-10" b="1">
                <a:latin typeface="Comic Sans MS"/>
                <a:cs typeface="Comic Sans MS"/>
              </a:rPr>
              <a:t>as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5" b="1">
                <a:latin typeface="Comic Sans MS"/>
                <a:cs typeface="Comic Sans MS"/>
              </a:rPr>
              <a:t>d</a:t>
            </a:r>
            <a:r>
              <a:rPr dirty="0" sz="1200" b="1">
                <a:latin typeface="Comic Sans MS"/>
                <a:cs typeface="Comic Sans MS"/>
              </a:rPr>
              <a:t>e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5" b="1">
                <a:latin typeface="Comic Sans MS"/>
                <a:cs typeface="Comic Sans MS"/>
              </a:rPr>
              <a:t>P</a:t>
            </a:r>
            <a:r>
              <a:rPr dirty="0" sz="1200" spc="-10" b="1">
                <a:latin typeface="Comic Sans MS"/>
                <a:cs typeface="Comic Sans MS"/>
              </a:rPr>
              <a:t>ast</a:t>
            </a:r>
            <a:r>
              <a:rPr dirty="0" sz="1200" spc="-5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.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795" y="1720275"/>
            <a:ext cx="6508750" cy="2766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80975">
              <a:lnSpc>
                <a:spcPct val="133600"/>
              </a:lnSpc>
            </a:pP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 spc="-30">
                <a:latin typeface="Comic Sans MS"/>
                <a:cs typeface="Comic Sans MS"/>
              </a:rPr>
              <a:t>c</a:t>
            </a:r>
            <a:r>
              <a:rPr dirty="0" sz="1100" spc="-45">
                <a:latin typeface="Comic Sans MS"/>
                <a:cs typeface="Comic Sans MS"/>
              </a:rPr>
              <a:t>o</a:t>
            </a:r>
            <a:r>
              <a:rPr dirty="0" sz="1100" spc="-30">
                <a:latin typeface="Comic Sans MS"/>
                <a:cs typeface="Comic Sans MS"/>
              </a:rPr>
              <a:t>n</a:t>
            </a:r>
            <a:r>
              <a:rPr dirty="0" sz="1100" spc="-40">
                <a:latin typeface="Comic Sans MS"/>
                <a:cs typeface="Comic Sans MS"/>
              </a:rPr>
              <a:t>t</a:t>
            </a:r>
            <a:r>
              <a:rPr dirty="0" sz="1100" spc="-25">
                <a:latin typeface="Comic Sans MS"/>
                <a:cs typeface="Comic Sans MS"/>
              </a:rPr>
              <a:t>i</a:t>
            </a:r>
            <a:r>
              <a:rPr dirty="0" sz="1100" spc="-40">
                <a:latin typeface="Comic Sans MS"/>
                <a:cs typeface="Comic Sans MS"/>
              </a:rPr>
              <a:t>n</a:t>
            </a:r>
            <a:r>
              <a:rPr dirty="0" sz="1100" spc="-35">
                <a:latin typeface="Comic Sans MS"/>
                <a:cs typeface="Comic Sans MS"/>
              </a:rPr>
              <a:t>u</a:t>
            </a:r>
            <a:r>
              <a:rPr dirty="0" sz="1100" spc="-25">
                <a:latin typeface="Comic Sans MS"/>
                <a:cs typeface="Comic Sans MS"/>
              </a:rPr>
              <a:t>a</a:t>
            </a:r>
            <a:r>
              <a:rPr dirty="0" sz="1100" spc="-40">
                <a:latin typeface="Comic Sans MS"/>
                <a:cs typeface="Comic Sans MS"/>
              </a:rPr>
              <a:t>c</a:t>
            </a:r>
            <a:r>
              <a:rPr dirty="0" sz="1100" spc="-25">
                <a:latin typeface="Comic Sans MS"/>
                <a:cs typeface="Comic Sans MS"/>
              </a:rPr>
              <a:t>i</a:t>
            </a:r>
            <a:r>
              <a:rPr dirty="0" sz="1100" spc="-45">
                <a:latin typeface="Comic Sans MS"/>
                <a:cs typeface="Comic Sans MS"/>
              </a:rPr>
              <a:t>ó</a:t>
            </a:r>
            <a:r>
              <a:rPr dirty="0" sz="1100" spc="-30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, y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 spc="-40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 </a:t>
            </a:r>
            <a:r>
              <a:rPr dirty="0" sz="1100" spc="-25">
                <a:latin typeface="Comic Sans MS"/>
                <a:cs typeface="Comic Sans MS"/>
              </a:rPr>
              <a:t>f</a:t>
            </a:r>
            <a:r>
              <a:rPr dirty="0" sz="1100" spc="-45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r</a:t>
            </a:r>
            <a:r>
              <a:rPr dirty="0" sz="1100" spc="-45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 </a:t>
            </a:r>
            <a:r>
              <a:rPr dirty="0" sz="1100" spc="-25">
                <a:latin typeface="Comic Sans MS"/>
                <a:cs typeface="Comic Sans MS"/>
              </a:rPr>
              <a:t>d</a:t>
            </a:r>
            <a:r>
              <a:rPr dirty="0" sz="1100" spc="-30">
                <a:latin typeface="Comic Sans MS"/>
                <a:cs typeface="Comic Sans MS"/>
              </a:rPr>
              <a:t>e</a:t>
            </a:r>
            <a:r>
              <a:rPr dirty="0" sz="1100" spc="-40">
                <a:latin typeface="Comic Sans MS"/>
                <a:cs typeface="Comic Sans MS"/>
              </a:rPr>
              <a:t>t</a:t>
            </a:r>
            <a:r>
              <a:rPr dirty="0" sz="1100" spc="-25">
                <a:latin typeface="Comic Sans MS"/>
                <a:cs typeface="Comic Sans MS"/>
              </a:rPr>
              <a:t>a</a:t>
            </a:r>
            <a:r>
              <a:rPr dirty="0" sz="1100" spc="-40">
                <a:latin typeface="Comic Sans MS"/>
                <a:cs typeface="Comic Sans MS"/>
              </a:rPr>
              <a:t>l</a:t>
            </a:r>
            <a:r>
              <a:rPr dirty="0" sz="1100" spc="-30">
                <a:latin typeface="Comic Sans MS"/>
                <a:cs typeface="Comic Sans MS"/>
              </a:rPr>
              <a:t>l</a:t>
            </a:r>
            <a:r>
              <a:rPr dirty="0" sz="1100" spc="-40">
                <a:latin typeface="Comic Sans MS"/>
                <a:cs typeface="Comic Sans MS"/>
              </a:rPr>
              <a:t>a</a:t>
            </a:r>
            <a:r>
              <a:rPr dirty="0" sz="1100" spc="-25">
                <a:latin typeface="Comic Sans MS"/>
                <a:cs typeface="Comic Sans MS"/>
              </a:rPr>
              <a:t>d</a:t>
            </a:r>
            <a:r>
              <a:rPr dirty="0" sz="1100" spc="-20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, </a:t>
            </a:r>
            <a:r>
              <a:rPr dirty="0" sz="1100" spc="-45">
                <a:latin typeface="Comic Sans MS"/>
                <a:cs typeface="Comic Sans MS"/>
              </a:rPr>
              <a:t>e</a:t>
            </a:r>
            <a:r>
              <a:rPr dirty="0" sz="1100" spc="-25">
                <a:latin typeface="Comic Sans MS"/>
                <a:cs typeface="Comic Sans MS"/>
              </a:rPr>
              <a:t>s</a:t>
            </a:r>
            <a:r>
              <a:rPr dirty="0" sz="1100" spc="-40">
                <a:latin typeface="Comic Sans MS"/>
                <a:cs typeface="Comic Sans MS"/>
              </a:rPr>
              <a:t>t</a:t>
            </a:r>
            <a:r>
              <a:rPr dirty="0" sz="1100" spc="-25">
                <a:latin typeface="Comic Sans MS"/>
                <a:cs typeface="Comic Sans MS"/>
              </a:rPr>
              <a:t>u</a:t>
            </a:r>
            <a:r>
              <a:rPr dirty="0" sz="1100" spc="-40">
                <a:latin typeface="Comic Sans MS"/>
                <a:cs typeface="Comic Sans MS"/>
              </a:rPr>
              <a:t>d</a:t>
            </a:r>
            <a:r>
              <a:rPr dirty="0" sz="1100" spc="-35">
                <a:latin typeface="Comic Sans MS"/>
                <a:cs typeface="Comic Sans MS"/>
              </a:rPr>
              <a:t>i</a:t>
            </a:r>
            <a:r>
              <a:rPr dirty="0" sz="1100" spc="-25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m</a:t>
            </a:r>
            <a:r>
              <a:rPr dirty="0" sz="1100" spc="-4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 spc="-40">
                <a:latin typeface="Comic Sans MS"/>
                <a:cs typeface="Comic Sans MS"/>
              </a:rPr>
              <a:t>la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 spc="-25">
                <a:latin typeface="Comic Sans MS"/>
                <a:cs typeface="Comic Sans MS"/>
              </a:rPr>
              <a:t>d</a:t>
            </a:r>
            <a:r>
              <a:rPr dirty="0" sz="1100" spc="-35">
                <a:latin typeface="Comic Sans MS"/>
                <a:cs typeface="Comic Sans MS"/>
              </a:rPr>
              <a:t>is</a:t>
            </a:r>
            <a:r>
              <a:rPr dirty="0" sz="1100" spc="-30">
                <a:latin typeface="Comic Sans MS"/>
                <a:cs typeface="Comic Sans MS"/>
              </a:rPr>
              <a:t>t</a:t>
            </a:r>
            <a:r>
              <a:rPr dirty="0" sz="1100" spc="-35">
                <a:latin typeface="Comic Sans MS"/>
                <a:cs typeface="Comic Sans MS"/>
              </a:rPr>
              <a:t>i</a:t>
            </a:r>
            <a:r>
              <a:rPr dirty="0" sz="1100" spc="-30">
                <a:latin typeface="Comic Sans MS"/>
                <a:cs typeface="Comic Sans MS"/>
              </a:rPr>
              <a:t>n</a:t>
            </a:r>
            <a:r>
              <a:rPr dirty="0" sz="1100" spc="-40">
                <a:latin typeface="Comic Sans MS"/>
                <a:cs typeface="Comic Sans MS"/>
              </a:rPr>
              <a:t>ta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 spc="-30">
                <a:latin typeface="Comic Sans MS"/>
                <a:cs typeface="Comic Sans MS"/>
              </a:rPr>
              <a:t>e</a:t>
            </a:r>
            <a:r>
              <a:rPr dirty="0" sz="1100" spc="-40">
                <a:latin typeface="Comic Sans MS"/>
                <a:cs typeface="Comic Sans MS"/>
              </a:rPr>
              <a:t>t</a:t>
            </a:r>
            <a:r>
              <a:rPr dirty="0" sz="1100" spc="-25">
                <a:latin typeface="Comic Sans MS"/>
                <a:cs typeface="Comic Sans MS"/>
              </a:rPr>
              <a:t>a</a:t>
            </a:r>
            <a:r>
              <a:rPr dirty="0" sz="1100" spc="-40">
                <a:latin typeface="Comic Sans MS"/>
                <a:cs typeface="Comic Sans MS"/>
              </a:rPr>
              <a:t>pa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 spc="-40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 spc="-3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 </a:t>
            </a:r>
            <a:r>
              <a:rPr dirty="0" sz="1100" spc="-35">
                <a:latin typeface="Comic Sans MS"/>
                <a:cs typeface="Comic Sans MS"/>
              </a:rPr>
              <a:t>P</a:t>
            </a:r>
            <a:r>
              <a:rPr dirty="0" sz="1100" spc="-40">
                <a:latin typeface="Comic Sans MS"/>
                <a:cs typeface="Comic Sans MS"/>
              </a:rPr>
              <a:t>a</a:t>
            </a:r>
            <a:r>
              <a:rPr dirty="0" sz="1100" spc="-25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t</a:t>
            </a:r>
            <a:r>
              <a:rPr dirty="0" sz="1100" spc="-45">
                <a:latin typeface="Comic Sans MS"/>
                <a:cs typeface="Comic Sans MS"/>
              </a:rPr>
              <a:t>o</a:t>
            </a:r>
            <a:r>
              <a:rPr dirty="0" sz="1100" spc="-30">
                <a:latin typeface="Comic Sans MS"/>
                <a:cs typeface="Comic Sans MS"/>
              </a:rPr>
              <a:t>r</a:t>
            </a:r>
            <a:r>
              <a:rPr dirty="0" sz="1100" spc="-40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l </a:t>
            </a:r>
            <a:r>
              <a:rPr dirty="0" sz="1100" spc="-25">
                <a:latin typeface="Comic Sans MS"/>
                <a:cs typeface="Comic Sans MS"/>
              </a:rPr>
              <a:t>V</a:t>
            </a:r>
            <a:r>
              <a:rPr dirty="0" sz="1100" spc="-45">
                <a:latin typeface="Comic Sans MS"/>
                <a:cs typeface="Comic Sans MS"/>
              </a:rPr>
              <a:t>o</a:t>
            </a:r>
            <a:r>
              <a:rPr dirty="0" sz="1100" spc="-30">
                <a:latin typeface="Comic Sans MS"/>
                <a:cs typeface="Comic Sans MS"/>
              </a:rPr>
              <a:t>c</a:t>
            </a:r>
            <a:r>
              <a:rPr dirty="0" sz="1100" spc="-40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c</a:t>
            </a:r>
            <a:r>
              <a:rPr dirty="0" sz="1100" spc="-35">
                <a:latin typeface="Comic Sans MS"/>
                <a:cs typeface="Comic Sans MS"/>
              </a:rPr>
              <a:t>i</a:t>
            </a:r>
            <a:r>
              <a:rPr dirty="0" sz="1100" spc="-30">
                <a:latin typeface="Comic Sans MS"/>
                <a:cs typeface="Comic Sans MS"/>
              </a:rPr>
              <a:t>o</a:t>
            </a:r>
            <a:r>
              <a:rPr dirty="0" sz="1100" spc="-40">
                <a:latin typeface="Comic Sans MS"/>
                <a:cs typeface="Comic Sans MS"/>
              </a:rPr>
              <a:t>n</a:t>
            </a:r>
            <a:r>
              <a:rPr dirty="0" sz="1100" spc="-25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, </a:t>
            </a:r>
            <a:r>
              <a:rPr dirty="0" sz="1100" spc="-30">
                <a:latin typeface="Comic Sans MS"/>
                <a:cs typeface="Comic Sans MS"/>
              </a:rPr>
              <a:t>to</a:t>
            </a:r>
            <a:r>
              <a:rPr dirty="0" sz="1100" spc="-40">
                <a:latin typeface="Comic Sans MS"/>
                <a:cs typeface="Comic Sans MS"/>
              </a:rPr>
              <a:t>da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45">
                <a:latin typeface="Comic Sans MS"/>
                <a:cs typeface="Comic Sans MS"/>
              </a:rPr>
              <a:t>e</a:t>
            </a:r>
            <a:r>
              <a:rPr dirty="0" sz="1100" spc="-30">
                <a:latin typeface="Comic Sans MS"/>
                <a:cs typeface="Comic Sans MS"/>
              </a:rPr>
              <a:t>l</a:t>
            </a:r>
            <a:r>
              <a:rPr dirty="0" sz="1100" spc="-40">
                <a:latin typeface="Comic Sans MS"/>
                <a:cs typeface="Comic Sans MS"/>
              </a:rPr>
              <a:t>la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 spc="-30">
                <a:latin typeface="Comic Sans MS"/>
                <a:cs typeface="Comic Sans MS"/>
              </a:rPr>
              <a:t>c</a:t>
            </a:r>
            <a:r>
              <a:rPr dirty="0" sz="1100" spc="-45">
                <a:latin typeface="Comic Sans MS"/>
                <a:cs typeface="Comic Sans MS"/>
              </a:rPr>
              <a:t>o</a:t>
            </a:r>
            <a:r>
              <a:rPr dirty="0" sz="1100" spc="-30">
                <a:latin typeface="Comic Sans MS"/>
                <a:cs typeface="Comic Sans MS"/>
              </a:rPr>
              <a:t>mp</a:t>
            </a:r>
            <a:r>
              <a:rPr dirty="0" sz="1100" spc="-40">
                <a:latin typeface="Comic Sans MS"/>
                <a:cs typeface="Comic Sans MS"/>
              </a:rPr>
              <a:t>l</a:t>
            </a:r>
            <a:r>
              <a:rPr dirty="0" sz="1100" spc="-30">
                <a:latin typeface="Comic Sans MS"/>
                <a:cs typeface="Comic Sans MS"/>
              </a:rPr>
              <a:t>em</a:t>
            </a:r>
            <a:r>
              <a:rPr dirty="0" sz="1100" spc="-45">
                <a:latin typeface="Comic Sans MS"/>
                <a:cs typeface="Comic Sans MS"/>
              </a:rPr>
              <a:t>e</a:t>
            </a:r>
            <a:r>
              <a:rPr dirty="0" sz="1100" spc="-30">
                <a:latin typeface="Comic Sans MS"/>
                <a:cs typeface="Comic Sans MS"/>
              </a:rPr>
              <a:t>n</a:t>
            </a:r>
            <a:r>
              <a:rPr dirty="0" sz="1100" spc="-40">
                <a:latin typeface="Comic Sans MS"/>
                <a:cs typeface="Comic Sans MS"/>
              </a:rPr>
              <a:t>ta</a:t>
            </a:r>
            <a:r>
              <a:rPr dirty="0" sz="1100" spc="-30">
                <a:latin typeface="Comic Sans MS"/>
                <a:cs typeface="Comic Sans MS"/>
              </a:rPr>
              <a:t>r</a:t>
            </a:r>
            <a:r>
              <a:rPr dirty="0" sz="1100" spc="-35">
                <a:latin typeface="Comic Sans MS"/>
                <a:cs typeface="Comic Sans MS"/>
              </a:rPr>
              <a:t>i</a:t>
            </a:r>
            <a:r>
              <a:rPr dirty="0" sz="1100" spc="-2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6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65">
                <a:latin typeface="Comic Sans MS"/>
                <a:cs typeface="Comic Sans MS"/>
              </a:rPr>
              <a:t> </a:t>
            </a:r>
            <a:r>
              <a:rPr dirty="0" sz="1100" spc="-30">
                <a:latin typeface="Comic Sans MS"/>
                <a:cs typeface="Comic Sans MS"/>
              </a:rPr>
              <a:t>n</a:t>
            </a:r>
            <a:r>
              <a:rPr dirty="0" sz="1100" spc="-45">
                <a:latin typeface="Comic Sans MS"/>
                <a:cs typeface="Comic Sans MS"/>
              </a:rPr>
              <a:t>e</a:t>
            </a:r>
            <a:r>
              <a:rPr dirty="0" sz="1100" spc="-30">
                <a:latin typeface="Comic Sans MS"/>
                <a:cs typeface="Comic Sans MS"/>
              </a:rPr>
              <a:t>c</a:t>
            </a:r>
            <a:r>
              <a:rPr dirty="0" sz="1100" spc="-45">
                <a:latin typeface="Comic Sans MS"/>
                <a:cs typeface="Comic Sans MS"/>
              </a:rPr>
              <a:t>e</a:t>
            </a:r>
            <a:r>
              <a:rPr dirty="0" sz="1100" spc="-25">
                <a:latin typeface="Comic Sans MS"/>
                <a:cs typeface="Comic Sans MS"/>
              </a:rPr>
              <a:t>s</a:t>
            </a:r>
            <a:r>
              <a:rPr dirty="0" sz="1100" spc="-40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r</a:t>
            </a:r>
            <a:r>
              <a:rPr dirty="0" sz="1100" spc="-35">
                <a:latin typeface="Comic Sans MS"/>
                <a:cs typeface="Comic Sans MS"/>
              </a:rPr>
              <a:t>i</a:t>
            </a:r>
            <a:r>
              <a:rPr dirty="0" sz="1100" spc="-40">
                <a:latin typeface="Comic Sans MS"/>
                <a:cs typeface="Comic Sans MS"/>
              </a:rPr>
              <a:t>a</a:t>
            </a:r>
            <a:r>
              <a:rPr dirty="0" sz="1100" spc="-25">
                <a:latin typeface="Comic Sans MS"/>
                <a:cs typeface="Comic Sans MS"/>
              </a:rPr>
              <a:t>s</a:t>
            </a:r>
            <a:r>
              <a:rPr dirty="0" sz="1100">
                <a:latin typeface="Comic Sans MS"/>
                <a:cs typeface="Comic Sans MS"/>
              </a:rPr>
              <a:t>: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400"/>
              </a:lnSpc>
              <a:spcBef>
                <a:spcPts val="90"/>
              </a:spcBef>
            </a:pPr>
            <a:endParaRPr sz="1400"/>
          </a:p>
          <a:p>
            <a:pPr marL="229235" indent="-216535">
              <a:lnSpc>
                <a:spcPct val="100000"/>
              </a:lnSpc>
              <a:buFont typeface="Wingdings"/>
              <a:buChar char=""/>
              <a:tabLst>
                <a:tab pos="229870" algn="l"/>
              </a:tabLst>
            </a:pP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tap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Pasto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29235" indent="-216535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29870" algn="l"/>
              </a:tabLst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</a:t>
            </a:r>
            <a:r>
              <a:rPr dirty="0" sz="1200" spc="10">
                <a:latin typeface="Times New Roman"/>
                <a:cs typeface="Times New Roman"/>
              </a:rPr>
              <a:t>J</a:t>
            </a:r>
            <a:r>
              <a:rPr dirty="0" sz="1200">
                <a:latin typeface="Times New Roman"/>
                <a:cs typeface="Times New Roman"/>
              </a:rPr>
              <a:t>uv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nil: Ori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nta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</a:t>
            </a:r>
            <a:r>
              <a:rPr dirty="0" sz="1200" spc="5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-</a:t>
            </a:r>
            <a:r>
              <a:rPr dirty="0" sz="1200">
                <a:latin typeface="Times New Roman"/>
                <a:cs typeface="Times New Roman"/>
              </a:rPr>
              <a:t>Anun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</a:t>
            </a:r>
            <a:endParaRPr sz="1200">
              <a:latin typeface="Times New Roman"/>
              <a:cs typeface="Times New Roman"/>
            </a:endParaRPr>
          </a:p>
          <a:p>
            <a:pPr marL="229235" indent="-216535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29870" algn="l"/>
              </a:tabLst>
            </a:pPr>
            <a:r>
              <a:rPr dirty="0" sz="1200">
                <a:latin typeface="Times New Roman"/>
                <a:cs typeface="Times New Roman"/>
              </a:rPr>
              <a:t>Propu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sta </a:t>
            </a:r>
            <a:r>
              <a:rPr dirty="0" sz="1200" spc="-5">
                <a:latin typeface="Times New Roman"/>
                <a:cs typeface="Times New Roman"/>
              </a:rPr>
              <a:t>V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29235" indent="-216535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29870" algn="l"/>
              </a:tabLst>
            </a:pP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ompañ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V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on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  <a:p>
            <a:pPr marL="229235" indent="-216535">
              <a:lnSpc>
                <a:spcPct val="100000"/>
              </a:lnSpc>
              <a:spcBef>
                <a:spcPts val="640"/>
              </a:spcBef>
              <a:buFont typeface="Wingdings"/>
              <a:buChar char=""/>
              <a:tabLst>
                <a:tab pos="229870" algn="l"/>
              </a:tabLst>
            </a:pP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ompañ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on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l: 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terístic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 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</a:t>
            </a:r>
            <a:r>
              <a:rPr dirty="0" sz="1200" spc="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ompañ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nte</a:t>
            </a:r>
            <a:endParaRPr sz="1200">
              <a:latin typeface="Times New Roman"/>
              <a:cs typeface="Times New Roman"/>
            </a:endParaRPr>
          </a:p>
          <a:p>
            <a:pPr marL="229235" indent="-216535">
              <a:lnSpc>
                <a:spcPct val="100000"/>
              </a:lnSpc>
              <a:spcBef>
                <a:spcPts val="740"/>
              </a:spcBef>
              <a:buFont typeface="Wingdings"/>
              <a:buChar char=""/>
              <a:tabLst>
                <a:tab pos="229870" algn="l"/>
              </a:tabLst>
            </a:pP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ompañ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V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on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l: 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te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ístic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 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ompañ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do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000"/>
              </a:lnSpc>
              <a:spcBef>
                <a:spcPts val="19"/>
              </a:spcBef>
              <a:buFont typeface="Wingdings"/>
              <a:buChar char=""/>
            </a:pPr>
            <a:endParaRPr sz="1000"/>
          </a:p>
          <a:p>
            <a:pPr>
              <a:lnSpc>
                <a:spcPts val="1200"/>
              </a:lnSpc>
              <a:buFont typeface="Wingdings"/>
              <a:buChar char=""/>
            </a:pPr>
            <a:endParaRPr sz="1200"/>
          </a:p>
          <a:p>
            <a:pPr marL="229235" indent="-216535">
              <a:lnSpc>
                <a:spcPct val="100000"/>
              </a:lnSpc>
              <a:buFont typeface="Wingdings"/>
              <a:buChar char=""/>
              <a:tabLst>
                <a:tab pos="229870" algn="l"/>
              </a:tabLst>
            </a:pPr>
            <a:r>
              <a:rPr dirty="0" sz="1200">
                <a:latin typeface="Times New Roman"/>
                <a:cs typeface="Times New Roman"/>
              </a:rPr>
              <a:t>* d.  </a:t>
            </a:r>
            <a:r>
              <a:rPr dirty="0" sz="1200" spc="-13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Dis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rnimi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91767" y="293504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665604" y="295016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518530" y="330526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518403" y="31800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667291" y="357250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717929" y="370458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941322" y="397763"/>
            <a:ext cx="3362960" cy="21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5" i="1">
                <a:latin typeface="Lucida Handwriting"/>
                <a:cs typeface="Lucida Handwriting"/>
              </a:rPr>
              <a:t>ar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30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0" i="1">
                <a:latin typeface="Lucida Handwriting"/>
                <a:cs typeface="Lucida Handwriting"/>
              </a:rPr>
              <a:t>u</a:t>
            </a:r>
            <a:r>
              <a:rPr dirty="0" sz="1250" spc="45" i="1">
                <a:latin typeface="Lucida Handwriting"/>
                <a:cs typeface="Lucida Handwriting"/>
              </a:rPr>
              <a:t>em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774445"/>
            <a:ext cx="5217160" cy="2813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spc="5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RTE II</a:t>
            </a:r>
            <a:r>
              <a:rPr dirty="0" sz="1200" spc="100" b="1">
                <a:latin typeface="Times New Roman"/>
                <a:cs typeface="Times New Roman"/>
              </a:rPr>
              <a:t> </a:t>
            </a: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b="1">
                <a:latin typeface="Times New Roman"/>
                <a:cs typeface="Times New Roman"/>
              </a:rPr>
              <a:t>ASTORAL VOC</a:t>
            </a:r>
            <a:r>
              <a:rPr dirty="0" sz="1200" spc="-5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C</a:t>
            </a:r>
            <a:r>
              <a:rPr dirty="0" sz="1200" spc="5" b="1">
                <a:latin typeface="Times New Roman"/>
                <a:cs typeface="Times New Roman"/>
              </a:rPr>
              <a:t>I</a:t>
            </a:r>
            <a:r>
              <a:rPr dirty="0" sz="1200" b="1">
                <a:latin typeface="Times New Roman"/>
                <a:cs typeface="Times New Roman"/>
              </a:rPr>
              <a:t>ÓN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900"/>
              </a:lnSpc>
              <a:spcBef>
                <a:spcPts val="27"/>
              </a:spcBef>
            </a:pPr>
            <a:endParaRPr sz="900"/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200"/>
              </a:lnSpc>
            </a:pPr>
            <a:endParaRPr sz="1200"/>
          </a:p>
          <a:p>
            <a:pPr marL="12700">
              <a:lnSpc>
                <a:spcPct val="100000"/>
              </a:lnSpc>
            </a:pPr>
            <a:r>
              <a:rPr dirty="0" sz="1200" b="1">
                <a:latin typeface="Times New Roman"/>
                <a:cs typeface="Times New Roman"/>
              </a:rPr>
              <a:t>T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spc="-20" b="1">
                <a:latin typeface="Times New Roman"/>
                <a:cs typeface="Times New Roman"/>
              </a:rPr>
              <a:t>m</a:t>
            </a:r>
            <a:r>
              <a:rPr dirty="0" sz="1200" b="1">
                <a:latin typeface="Times New Roman"/>
                <a:cs typeface="Times New Roman"/>
              </a:rPr>
              <a:t>a 3 </a:t>
            </a:r>
            <a:r>
              <a:rPr dirty="0" sz="1200" spc="-145" b="1">
                <a:latin typeface="Times New Roman"/>
                <a:cs typeface="Times New Roman"/>
              </a:rPr>
              <a:t> </a:t>
            </a: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b="1">
                <a:latin typeface="Times New Roman"/>
                <a:cs typeface="Times New Roman"/>
              </a:rPr>
              <a:t>ast</a:t>
            </a:r>
            <a:r>
              <a:rPr dirty="0" sz="1200" spc="5" b="1">
                <a:latin typeface="Times New Roman"/>
                <a:cs typeface="Times New Roman"/>
              </a:rPr>
              <a:t>o</a:t>
            </a:r>
            <a:r>
              <a:rPr dirty="0" sz="1200" spc="-5" b="1">
                <a:latin typeface="Times New Roman"/>
                <a:cs typeface="Times New Roman"/>
              </a:rPr>
              <a:t>r</a:t>
            </a:r>
            <a:r>
              <a:rPr dirty="0" sz="1200" b="1">
                <a:latin typeface="Times New Roman"/>
                <a:cs typeface="Times New Roman"/>
              </a:rPr>
              <a:t>al Vo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spc="1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io</a:t>
            </a:r>
            <a:r>
              <a:rPr dirty="0" sz="1200" spc="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al</a:t>
            </a:r>
            <a:endParaRPr sz="1200">
              <a:latin typeface="Times New Roman"/>
              <a:cs typeface="Times New Roman"/>
            </a:endParaRPr>
          </a:p>
          <a:p>
            <a:pPr marL="12700" marR="1782445">
              <a:lnSpc>
                <a:spcPts val="1580"/>
              </a:lnSpc>
              <a:spcBef>
                <a:spcPts val="55"/>
              </a:spcBef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“p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1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litista” 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“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uténtic</a:t>
            </a:r>
            <a:r>
              <a:rPr dirty="0" sz="1200" spc="1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-</a:t>
            </a:r>
            <a:r>
              <a:rPr dirty="0" sz="1200" spc="-5">
                <a:latin typeface="Times New Roman"/>
                <a:cs typeface="Times New Roman"/>
              </a:rPr>
              <a:t>ec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sial</a:t>
            </a:r>
            <a:r>
              <a:rPr dirty="0" sz="1200" spc="-5">
                <a:latin typeface="Times New Roman"/>
                <a:cs typeface="Times New Roman"/>
              </a:rPr>
              <a:t>”</a:t>
            </a:r>
            <a:r>
              <a:rPr dirty="0" sz="1200">
                <a:latin typeface="Times New Roman"/>
                <a:cs typeface="Times New Roman"/>
              </a:rPr>
              <a:t>.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PV. </a:t>
            </a:r>
            <a:r>
              <a:rPr dirty="0" sz="1200" spc="5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dia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ent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Dios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homb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tur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leza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fini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PV.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1200">
                <a:latin typeface="Times New Roman"/>
                <a:cs typeface="Times New Roman"/>
              </a:rPr>
              <a:t>Obj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tivos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Pastor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io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  <a:p>
            <a:pPr marL="12700" marR="1484630">
              <a:lnSpc>
                <a:spcPct val="110000"/>
              </a:lnSpc>
            </a:pPr>
            <a:r>
              <a:rPr dirty="0" sz="1200">
                <a:latin typeface="Times New Roman"/>
                <a:cs typeface="Times New Roman"/>
              </a:rPr>
              <a:t>Prot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onist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2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stin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rios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Pastor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on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 D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fini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lem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ntos </a:t>
            </a:r>
            <a:r>
              <a:rPr dirty="0" sz="1200" spc="10">
                <a:latin typeface="Times New Roman"/>
                <a:cs typeface="Times New Roman"/>
              </a:rPr>
              <a:t>p</a:t>
            </a:r>
            <a:r>
              <a:rPr dirty="0" sz="1200">
                <a:latin typeface="Times New Roman"/>
                <a:cs typeface="Times New Roman"/>
              </a:rPr>
              <a:t>rin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ipal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</a:t>
            </a:r>
            <a:r>
              <a:rPr dirty="0" sz="1200" spc="5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</a:t>
            </a:r>
            <a:r>
              <a:rPr dirty="0" sz="1200" spc="10">
                <a:latin typeface="Times New Roman"/>
                <a:cs typeface="Times New Roman"/>
              </a:rPr>
              <a:t>v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ional.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</a:t>
            </a:r>
            <a:r>
              <a:rPr dirty="0" sz="1200" spc="1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ional 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los prim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ros s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los hasta </a:t>
            </a:r>
            <a:r>
              <a:rPr dirty="0" sz="1200" spc="5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nu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stros dí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s.</a:t>
            </a:r>
            <a:endParaRPr sz="1200">
              <a:latin typeface="Times New Roman"/>
              <a:cs typeface="Times New Roman"/>
            </a:endParaRPr>
          </a:p>
          <a:p>
            <a:pPr marL="12700" marR="316230">
              <a:lnSpc>
                <a:spcPct val="110000"/>
              </a:lnSpc>
              <a:spcBef>
                <a:spcPts val="10"/>
              </a:spcBef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2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on</a:t>
            </a:r>
            <a:r>
              <a:rPr dirty="0" sz="1200" spc="-5">
                <a:latin typeface="Times New Roman"/>
                <a:cs typeface="Times New Roman"/>
              </a:rPr>
              <a:t>ce</a:t>
            </a:r>
            <a:r>
              <a:rPr dirty="0" sz="1200" spc="1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de la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ional: “R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lut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nto”</a:t>
            </a:r>
            <a:r>
              <a:rPr dirty="0" sz="1200" spc="2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“</a:t>
            </a:r>
            <a:r>
              <a:rPr dirty="0" sz="1200">
                <a:latin typeface="Times New Roman"/>
                <a:cs typeface="Times New Roman"/>
              </a:rPr>
              <a:t>Anima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ón</a:t>
            </a:r>
            <a:r>
              <a:rPr dirty="0" sz="1200" spc="-5">
                <a:latin typeface="Times New Roman"/>
                <a:cs typeface="Times New Roman"/>
              </a:rPr>
              <a:t>”</a:t>
            </a:r>
            <a:r>
              <a:rPr dirty="0" sz="1200">
                <a:latin typeface="Times New Roman"/>
                <a:cs typeface="Times New Roman"/>
              </a:rPr>
              <a:t>.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und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mentos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Past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1200">
                <a:latin typeface="Times New Roman"/>
                <a:cs typeface="Times New Roman"/>
              </a:rPr>
              <a:t>Edu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ión p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pt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a la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re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</a:t>
            </a:r>
            <a:r>
              <a:rPr dirty="0" sz="1200" spc="5">
                <a:latin typeface="Times New Roman"/>
                <a:cs typeface="Times New Roman"/>
              </a:rPr>
              <a:t> V</a:t>
            </a:r>
            <a:r>
              <a:rPr dirty="0" sz="1200">
                <a:latin typeface="Times New Roman"/>
                <a:cs typeface="Times New Roman"/>
              </a:rPr>
              <a:t>ida 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li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iosa: 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</a:t>
            </a:r>
            <a:r>
              <a:rPr dirty="0" sz="1200" spc="10">
                <a:latin typeface="Times New Roman"/>
                <a:cs typeface="Times New Roman"/>
              </a:rPr>
              <a:t>V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iona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0367" y="2903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94204" y="2918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747130" y="3273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747003" y="3148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95891" y="3540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946529" y="3672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26795" y="394715"/>
            <a:ext cx="6506209" cy="4488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655445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45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800"/>
              </a:lnSpc>
              <a:spcBef>
                <a:spcPts val="42"/>
              </a:spcBef>
            </a:pPr>
            <a:endParaRPr sz="800"/>
          </a:p>
          <a:p>
            <a:pPr>
              <a:lnSpc>
                <a:spcPts val="1200"/>
              </a:lnSpc>
            </a:pPr>
            <a:endParaRPr sz="1200"/>
          </a:p>
          <a:p>
            <a:pPr marL="2129790">
              <a:lnSpc>
                <a:spcPct val="100000"/>
              </a:lnSpc>
              <a:tabLst>
                <a:tab pos="2491105" algn="l"/>
              </a:tabLst>
            </a:pPr>
            <a:r>
              <a:rPr dirty="0" sz="1200" spc="-10" b="1">
                <a:latin typeface="Comic Sans MS"/>
                <a:cs typeface="Comic Sans MS"/>
              </a:rPr>
              <a:t>d.</a:t>
            </a:r>
            <a:r>
              <a:rPr dirty="0" sz="1200" spc="-10" b="1">
                <a:latin typeface="Comic Sans MS"/>
                <a:cs typeface="Comic Sans MS"/>
              </a:rPr>
              <a:t>	</a:t>
            </a:r>
            <a:r>
              <a:rPr dirty="0" sz="1200" spc="-10" b="1">
                <a:latin typeface="Comic Sans MS"/>
                <a:cs typeface="Comic Sans MS"/>
              </a:rPr>
              <a:t>Dis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ernimient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5" b="1">
                <a:latin typeface="Comic Sans MS"/>
                <a:cs typeface="Comic Sans MS"/>
              </a:rPr>
              <a:t>al</a:t>
            </a:r>
            <a:endParaRPr sz="1200">
              <a:latin typeface="Comic Sans MS"/>
              <a:cs typeface="Comic Sans MS"/>
            </a:endParaRPr>
          </a:p>
          <a:p>
            <a:pPr>
              <a:lnSpc>
                <a:spcPts val="1100"/>
              </a:lnSpc>
              <a:spcBef>
                <a:spcPts val="47"/>
              </a:spcBef>
            </a:pPr>
            <a:endParaRPr sz="1100"/>
          </a:p>
          <a:p>
            <a:pPr>
              <a:lnSpc>
                <a:spcPts val="1200"/>
              </a:lnSpc>
            </a:pPr>
            <a:endParaRPr sz="1200"/>
          </a:p>
          <a:p>
            <a:pPr algn="just" marL="12700" marR="6350" indent="180975">
              <a:lnSpc>
                <a:spcPct val="133600"/>
              </a:lnSpc>
            </a:pP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uy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impo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ar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aquí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q</a:t>
            </a:r>
            <a:r>
              <a:rPr dirty="0" sz="1100">
                <a:latin typeface="Comic Sans MS"/>
                <a:cs typeface="Comic Sans MS"/>
              </a:rPr>
              <a:t>ue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tod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D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nimient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Vo</a:t>
            </a: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ciona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be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z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li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dim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ió</a:t>
            </a:r>
            <a:r>
              <a:rPr dirty="0" sz="1100">
                <a:latin typeface="Comic Sans MS"/>
                <a:cs typeface="Comic Sans MS"/>
              </a:rPr>
              <a:t>n 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spiri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ual 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 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 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fe</a:t>
            </a:r>
            <a:r>
              <a:rPr dirty="0" sz="1100">
                <a:latin typeface="Comic Sans MS"/>
                <a:cs typeface="Comic Sans MS"/>
              </a:rPr>
              <a:t>, 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sin 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 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 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o </a:t>
            </a:r>
            <a:r>
              <a:rPr dirty="0" sz="1100" spc="5">
                <a:latin typeface="Comic Sans MS"/>
                <a:cs typeface="Comic Sans MS"/>
              </a:rPr>
              <a:t> 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5">
                <a:latin typeface="Comic Sans MS"/>
                <a:cs typeface="Comic Sans MS"/>
              </a:rPr>
              <a:t>ac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 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ayuda 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 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ciencia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10">
                <a:latin typeface="Comic Sans MS"/>
                <a:cs typeface="Comic Sans MS"/>
              </a:rPr>
              <a:t>u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s,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cial</a:t>
            </a:r>
            <a:r>
              <a:rPr dirty="0" sz="1100" spc="-10">
                <a:latin typeface="Comic Sans MS"/>
                <a:cs typeface="Comic Sans MS"/>
              </a:rPr>
              <a:t>me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 la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psic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gía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ciona</a:t>
            </a:r>
            <a:r>
              <a:rPr dirty="0" sz="1100">
                <a:latin typeface="Comic Sans MS"/>
                <a:cs typeface="Comic Sans MS"/>
              </a:rPr>
              <a:t>l.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400"/>
              </a:lnSpc>
              <a:spcBef>
                <a:spcPts val="39"/>
              </a:spcBef>
            </a:pPr>
            <a:endParaRPr sz="1400"/>
          </a:p>
          <a:p>
            <a:pPr marL="240029" indent="-227329">
              <a:lnSpc>
                <a:spcPct val="100000"/>
              </a:lnSpc>
              <a:buFont typeface="Wingdings"/>
              <a:buChar char=""/>
              <a:tabLst>
                <a:tab pos="240665" algn="l"/>
              </a:tabLst>
            </a:pP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.</a:t>
            </a:r>
            <a:r>
              <a:rPr dirty="0" sz="1200" spc="-120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D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s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0">
                <a:latin typeface="Times New Roman"/>
                <a:cs typeface="Times New Roman"/>
              </a:rPr>
              <a:t>e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m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20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40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V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: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D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30">
                <a:latin typeface="Times New Roman"/>
                <a:cs typeface="Times New Roman"/>
              </a:rPr>
              <a:t>f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ó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T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p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s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Dis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rnimi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l: </a:t>
            </a:r>
            <a:r>
              <a:rPr dirty="0" sz="1200" spc="5">
                <a:latin typeface="Times New Roman"/>
                <a:cs typeface="Times New Roman"/>
              </a:rPr>
              <a:t>¿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ión?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Sujetos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Disc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rnimi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Obj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tivos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Disc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rnimi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Crit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rios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Dis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rnimi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Motiv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iones vo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Aptitud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Et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Discernimi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dios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Dis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rnimi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to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Contr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indi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iones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69544"/>
            <a:ext cx="7200265" cy="4925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69544"/>
            <a:ext cx="7200265" cy="4925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69544"/>
            <a:ext cx="7200265" cy="4925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166115"/>
            <a:ext cx="4580890" cy="4966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>
                <a:latin typeface="Times New Roman"/>
                <a:cs typeface="Times New Roman"/>
              </a:rPr>
              <a:t>Et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Pasto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ional.</a:t>
            </a:r>
            <a:endParaRPr sz="1200">
              <a:latin typeface="Times New Roman"/>
              <a:cs typeface="Times New Roman"/>
            </a:endParaRPr>
          </a:p>
          <a:p>
            <a:pPr marL="195580" indent="-1905">
              <a:lnSpc>
                <a:spcPct val="100000"/>
              </a:lnSpc>
              <a:spcBef>
                <a:spcPts val="155"/>
              </a:spcBef>
              <a:buFont typeface="Times New Roman"/>
              <a:buAutoNum type="alphaLcPeriod"/>
              <a:tabLst>
                <a:tab pos="375920" algn="l"/>
              </a:tabLst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</a:t>
            </a:r>
            <a:r>
              <a:rPr dirty="0" sz="1200" spc="10">
                <a:latin typeface="Times New Roman"/>
                <a:cs typeface="Times New Roman"/>
              </a:rPr>
              <a:t>J</a:t>
            </a:r>
            <a:r>
              <a:rPr dirty="0" sz="1200">
                <a:latin typeface="Times New Roman"/>
                <a:cs typeface="Times New Roman"/>
              </a:rPr>
              <a:t>uv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nil: Ori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nta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</a:t>
            </a:r>
            <a:r>
              <a:rPr dirty="0" sz="1200" spc="5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-</a:t>
            </a:r>
            <a:r>
              <a:rPr dirty="0" sz="1200">
                <a:latin typeface="Times New Roman"/>
                <a:cs typeface="Times New Roman"/>
              </a:rPr>
              <a:t>Anun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io.</a:t>
            </a:r>
            <a:endParaRPr sz="1200">
              <a:latin typeface="Times New Roman"/>
              <a:cs typeface="Times New Roman"/>
            </a:endParaRPr>
          </a:p>
          <a:p>
            <a:pPr marL="375285" indent="-181610">
              <a:lnSpc>
                <a:spcPct val="100000"/>
              </a:lnSpc>
              <a:spcBef>
                <a:spcPts val="140"/>
              </a:spcBef>
              <a:buFont typeface="Times New Roman"/>
              <a:buAutoNum type="alphaLcPeriod"/>
              <a:tabLst>
                <a:tab pos="375920" algn="l"/>
              </a:tabLst>
            </a:pPr>
            <a:r>
              <a:rPr dirty="0" sz="1200">
                <a:latin typeface="Times New Roman"/>
                <a:cs typeface="Times New Roman"/>
              </a:rPr>
              <a:t>Propu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sta </a:t>
            </a:r>
            <a:r>
              <a:rPr dirty="0" sz="1200" spc="-5">
                <a:latin typeface="Times New Roman"/>
                <a:cs typeface="Times New Roman"/>
              </a:rPr>
              <a:t>V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ional.</a:t>
            </a:r>
            <a:endParaRPr sz="1200">
              <a:latin typeface="Times New Roman"/>
              <a:cs typeface="Times New Roman"/>
            </a:endParaRPr>
          </a:p>
          <a:p>
            <a:pPr marL="375285" indent="-181610">
              <a:lnSpc>
                <a:spcPct val="100000"/>
              </a:lnSpc>
              <a:spcBef>
                <a:spcPts val="140"/>
              </a:spcBef>
              <a:buFont typeface="Times New Roman"/>
              <a:buAutoNum type="alphaLcPeriod"/>
              <a:tabLst>
                <a:tab pos="375920" algn="l"/>
              </a:tabLst>
            </a:pP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ompañ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V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on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l.</a:t>
            </a:r>
            <a:endParaRPr sz="1200">
              <a:latin typeface="Times New Roman"/>
              <a:cs typeface="Times New Roman"/>
            </a:endParaRPr>
          </a:p>
          <a:p>
            <a:pPr marL="195580" marR="689610">
              <a:lnSpc>
                <a:spcPts val="1600"/>
              </a:lnSpc>
              <a:spcBef>
                <a:spcPts val="60"/>
              </a:spcBef>
            </a:pP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om</a:t>
            </a:r>
            <a:r>
              <a:rPr dirty="0" sz="1200" spc="-15">
                <a:latin typeface="Times New Roman"/>
                <a:cs typeface="Times New Roman"/>
              </a:rPr>
              <a:t>p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ñ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m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10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v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20">
                <a:latin typeface="Times New Roman"/>
                <a:cs typeface="Times New Roman"/>
              </a:rPr>
              <a:t>ca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: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ca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10">
                <a:latin typeface="Times New Roman"/>
                <a:cs typeface="Times New Roman"/>
              </a:rPr>
              <a:t>t</a:t>
            </a:r>
            <a:r>
              <a:rPr dirty="0" sz="1200" spc="-20">
                <a:latin typeface="Times New Roman"/>
                <a:cs typeface="Times New Roman"/>
              </a:rPr>
              <a:t>e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25">
                <a:latin typeface="Times New Roman"/>
                <a:cs typeface="Times New Roman"/>
              </a:rPr>
              <a:t>íst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om</a:t>
            </a:r>
            <a:r>
              <a:rPr dirty="0" sz="1200" spc="-15">
                <a:latin typeface="Times New Roman"/>
                <a:cs typeface="Times New Roman"/>
              </a:rPr>
              <a:t>p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ñ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10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om</a:t>
            </a:r>
            <a:r>
              <a:rPr dirty="0" sz="1200" spc="-15">
                <a:latin typeface="Times New Roman"/>
                <a:cs typeface="Times New Roman"/>
              </a:rPr>
              <a:t>p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ñ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m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10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40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V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on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: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0">
                <a:latin typeface="Times New Roman"/>
                <a:cs typeface="Times New Roman"/>
              </a:rPr>
              <a:t>ar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 spc="-20">
                <a:latin typeface="Times New Roman"/>
                <a:cs typeface="Times New Roman"/>
              </a:rPr>
              <a:t>e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25">
                <a:latin typeface="Times New Roman"/>
                <a:cs typeface="Times New Roman"/>
              </a:rPr>
              <a:t>ís</a:t>
            </a:r>
            <a:r>
              <a:rPr dirty="0" sz="1200" spc="-10">
                <a:latin typeface="Times New Roman"/>
                <a:cs typeface="Times New Roman"/>
              </a:rPr>
              <a:t>t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d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ac</a:t>
            </a:r>
            <a:r>
              <a:rPr dirty="0" sz="1200" spc="-25">
                <a:latin typeface="Times New Roman"/>
                <a:cs typeface="Times New Roman"/>
              </a:rPr>
              <a:t>om</a:t>
            </a:r>
            <a:r>
              <a:rPr dirty="0" sz="1200" spc="-15">
                <a:latin typeface="Times New Roman"/>
                <a:cs typeface="Times New Roman"/>
              </a:rPr>
              <a:t>p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ñ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o</a:t>
            </a:r>
            <a:endParaRPr sz="1200">
              <a:latin typeface="Times New Roman"/>
              <a:cs typeface="Times New Roman"/>
            </a:endParaRPr>
          </a:p>
          <a:p>
            <a:pPr marL="195580" marR="1296670" indent="-1905">
              <a:lnSpc>
                <a:spcPts val="1580"/>
              </a:lnSpc>
              <a:buFont typeface="Times New Roman"/>
              <a:buAutoNum type="alphaLcPeriod" startAt="4"/>
              <a:tabLst>
                <a:tab pos="375920" algn="l"/>
              </a:tabLst>
            </a:pPr>
            <a:r>
              <a:rPr dirty="0" sz="1200">
                <a:latin typeface="Times New Roman"/>
                <a:cs typeface="Times New Roman"/>
              </a:rPr>
              <a:t>Dis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rnimi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l: D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fini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Tipos</a:t>
            </a:r>
            <a:r>
              <a:rPr dirty="0" sz="1200">
                <a:latin typeface="Times New Roman"/>
                <a:cs typeface="Times New Roman"/>
              </a:rPr>
              <a:t> Dis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rnimi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l: </a:t>
            </a:r>
            <a:r>
              <a:rPr dirty="0" sz="1200" spc="5">
                <a:latin typeface="Times New Roman"/>
                <a:cs typeface="Times New Roman"/>
              </a:rPr>
              <a:t>¿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ión?</a:t>
            </a:r>
            <a:endParaRPr sz="1200">
              <a:latin typeface="Times New Roman"/>
              <a:cs typeface="Times New Roman"/>
            </a:endParaRPr>
          </a:p>
          <a:p>
            <a:pPr marL="195580" marR="1815464">
              <a:lnSpc>
                <a:spcPts val="1580"/>
              </a:lnSpc>
            </a:pPr>
            <a:r>
              <a:rPr dirty="0" sz="1200">
                <a:latin typeface="Times New Roman"/>
                <a:cs typeface="Times New Roman"/>
              </a:rPr>
              <a:t>Sujetos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Disc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rnimi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Vo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ional.</a:t>
            </a:r>
            <a:r>
              <a:rPr dirty="0" sz="1200">
                <a:latin typeface="Times New Roman"/>
                <a:cs typeface="Times New Roman"/>
              </a:rPr>
              <a:t> Obj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tivos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Disc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rnimi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ional.</a:t>
            </a:r>
            <a:endParaRPr sz="1200">
              <a:latin typeface="Times New Roman"/>
              <a:cs typeface="Times New Roman"/>
            </a:endParaRPr>
          </a:p>
          <a:p>
            <a:pPr marL="195580" marR="1955800">
              <a:lnSpc>
                <a:spcPts val="1590"/>
              </a:lnSpc>
              <a:spcBef>
                <a:spcPts val="5"/>
              </a:spcBef>
            </a:pPr>
            <a:r>
              <a:rPr dirty="0" sz="1200">
                <a:latin typeface="Times New Roman"/>
                <a:cs typeface="Times New Roman"/>
              </a:rPr>
              <a:t>Crit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rios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Dis</a:t>
            </a:r>
            <a:r>
              <a:rPr dirty="0" sz="1200" spc="-5">
                <a:latin typeface="Times New Roman"/>
                <a:cs typeface="Times New Roman"/>
              </a:rPr>
              <a:t>ce</a:t>
            </a:r>
            <a:r>
              <a:rPr dirty="0" sz="1200">
                <a:latin typeface="Times New Roman"/>
                <a:cs typeface="Times New Roman"/>
              </a:rPr>
              <a:t>rnimi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Vo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r>
              <a:rPr dirty="0" sz="1200">
                <a:latin typeface="Times New Roman"/>
                <a:cs typeface="Times New Roman"/>
              </a:rPr>
              <a:t> Motiv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iones vo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endParaRPr sz="1200">
              <a:latin typeface="Times New Roman"/>
              <a:cs typeface="Times New Roman"/>
            </a:endParaRPr>
          </a:p>
          <a:p>
            <a:pPr marL="195580">
              <a:lnSpc>
                <a:spcPct val="100000"/>
              </a:lnSpc>
              <a:spcBef>
                <a:spcPts val="65"/>
              </a:spcBef>
            </a:pPr>
            <a:r>
              <a:rPr dirty="0" sz="1200">
                <a:latin typeface="Times New Roman"/>
                <a:cs typeface="Times New Roman"/>
              </a:rPr>
              <a:t>Aptitud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 vo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s.</a:t>
            </a:r>
            <a:endParaRPr sz="1200">
              <a:latin typeface="Times New Roman"/>
              <a:cs typeface="Times New Roman"/>
            </a:endParaRPr>
          </a:p>
          <a:p>
            <a:pPr marL="195580">
              <a:lnSpc>
                <a:spcPct val="100000"/>
              </a:lnSpc>
              <a:spcBef>
                <a:spcPts val="140"/>
              </a:spcBef>
            </a:pPr>
            <a:r>
              <a:rPr dirty="0" sz="1200">
                <a:latin typeface="Times New Roman"/>
                <a:cs typeface="Times New Roman"/>
              </a:rPr>
              <a:t>Et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Discernimi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Vo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  <a:p>
            <a:pPr marL="195580" marR="1951355">
              <a:lnSpc>
                <a:spcPct val="110000"/>
              </a:lnSpc>
              <a:spcBef>
                <a:spcPts val="10"/>
              </a:spcBef>
            </a:pPr>
            <a:r>
              <a:rPr dirty="0" sz="1200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dios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Disc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rnimi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>
                <a:latin typeface="Times New Roman"/>
                <a:cs typeface="Times New Roman"/>
              </a:rPr>
              <a:t>to Vo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ional.</a:t>
            </a:r>
            <a:r>
              <a:rPr dirty="0" sz="1200">
                <a:latin typeface="Times New Roman"/>
                <a:cs typeface="Times New Roman"/>
              </a:rPr>
              <a:t> Contr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indi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iones.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400"/>
              </a:lnSpc>
              <a:spcBef>
                <a:spcPts val="66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z="1200">
                <a:latin typeface="Times New Roman"/>
                <a:cs typeface="Times New Roman"/>
              </a:rPr>
              <a:t>Prin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ipal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 </a:t>
            </a:r>
            <a:r>
              <a:rPr dirty="0" sz="1200" spc="-5">
                <a:latin typeface="Times New Roman"/>
                <a:cs typeface="Times New Roman"/>
              </a:rPr>
              <a:t>ca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t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rísti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Ag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nte de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</a:t>
            </a:r>
            <a:r>
              <a:rPr dirty="0" sz="1200" spc="1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l.</a:t>
            </a:r>
            <a:endParaRPr sz="1200">
              <a:latin typeface="Times New Roman"/>
              <a:cs typeface="Times New Roman"/>
            </a:endParaRPr>
          </a:p>
          <a:p>
            <a:pPr marL="12700" marR="6350">
              <a:lnSpc>
                <a:spcPct val="110000"/>
              </a:lnSpc>
              <a:spcBef>
                <a:spcPts val="10"/>
              </a:spcBef>
            </a:pPr>
            <a:r>
              <a:rPr dirty="0" sz="1200">
                <a:latin typeface="Times New Roman"/>
                <a:cs typeface="Times New Roman"/>
              </a:rPr>
              <a:t>Todos los h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nos somos útil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rios p</a:t>
            </a:r>
            <a:r>
              <a:rPr dirty="0" sz="1200" spc="5">
                <a:latin typeface="Times New Roman"/>
                <a:cs typeface="Times New Roman"/>
              </a:rPr>
              <a:t>ar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Pastor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ional.</a:t>
            </a:r>
            <a:r>
              <a:rPr dirty="0" sz="1200">
                <a:latin typeface="Times New Roman"/>
                <a:cs typeface="Times New Roman"/>
              </a:rPr>
              <a:t> 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orma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V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ional.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400"/>
              </a:lnSpc>
              <a:spcBef>
                <a:spcPts val="90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z="1200" b="1">
                <a:latin typeface="Times New Roman"/>
                <a:cs typeface="Times New Roman"/>
              </a:rPr>
              <a:t>T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spc="-20" b="1">
                <a:latin typeface="Times New Roman"/>
                <a:cs typeface="Times New Roman"/>
              </a:rPr>
              <a:t>m</a:t>
            </a:r>
            <a:r>
              <a:rPr dirty="0" sz="1200" b="1">
                <a:latin typeface="Times New Roman"/>
                <a:cs typeface="Times New Roman"/>
              </a:rPr>
              <a:t>a 4 </a:t>
            </a:r>
            <a:r>
              <a:rPr dirty="0" sz="1200" spc="-145" b="1">
                <a:latin typeface="Times New Roman"/>
                <a:cs typeface="Times New Roman"/>
              </a:rPr>
              <a:t> </a:t>
            </a: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b="1">
                <a:latin typeface="Times New Roman"/>
                <a:cs typeface="Times New Roman"/>
              </a:rPr>
              <a:t>ast</a:t>
            </a:r>
            <a:r>
              <a:rPr dirty="0" sz="1200" spc="5" b="1">
                <a:latin typeface="Times New Roman"/>
                <a:cs typeface="Times New Roman"/>
              </a:rPr>
              <a:t>o</a:t>
            </a:r>
            <a:r>
              <a:rPr dirty="0" sz="1200" spc="-5" b="1">
                <a:latin typeface="Times New Roman"/>
                <a:cs typeface="Times New Roman"/>
              </a:rPr>
              <a:t>r</a:t>
            </a:r>
            <a:r>
              <a:rPr dirty="0" sz="1200" b="1">
                <a:latin typeface="Times New Roman"/>
                <a:cs typeface="Times New Roman"/>
              </a:rPr>
              <a:t>al Vo</a:t>
            </a:r>
            <a:r>
              <a:rPr dirty="0" sz="1200" spc="-10" b="1">
                <a:latin typeface="Times New Roman"/>
                <a:cs typeface="Times New Roman"/>
              </a:rPr>
              <a:t>c</a:t>
            </a:r>
            <a:r>
              <a:rPr dirty="0" sz="1200" spc="1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io</a:t>
            </a:r>
            <a:r>
              <a:rPr dirty="0" sz="1200" spc="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al </a:t>
            </a:r>
            <a:r>
              <a:rPr dirty="0" sz="1200" spc="5" b="1">
                <a:latin typeface="Times New Roman"/>
                <a:cs typeface="Times New Roman"/>
              </a:rPr>
              <a:t>d</a:t>
            </a:r>
            <a:r>
              <a:rPr dirty="0" sz="1200" b="1">
                <a:latin typeface="Times New Roman"/>
                <a:cs typeface="Times New Roman"/>
              </a:rPr>
              <a:t>e</a:t>
            </a:r>
            <a:r>
              <a:rPr dirty="0" sz="1200" spc="-5" b="1">
                <a:latin typeface="Times New Roman"/>
                <a:cs typeface="Times New Roman"/>
              </a:rPr>
              <a:t> </a:t>
            </a:r>
            <a:r>
              <a:rPr dirty="0" sz="1200" spc="-15" b="1">
                <a:latin typeface="Times New Roman"/>
                <a:cs typeface="Times New Roman"/>
              </a:rPr>
              <a:t>F</a:t>
            </a:r>
            <a:r>
              <a:rPr dirty="0" sz="1200" spc="-5" b="1">
                <a:latin typeface="Times New Roman"/>
                <a:cs typeface="Times New Roman"/>
              </a:rPr>
              <a:t>r</a:t>
            </a:r>
            <a:r>
              <a:rPr dirty="0" sz="1200" b="1">
                <a:latin typeface="Times New Roman"/>
                <a:cs typeface="Times New Roman"/>
              </a:rPr>
              <a:t>an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</a:t>
            </a:r>
            <a:r>
              <a:rPr dirty="0" sz="1200" spc="10" b="1">
                <a:latin typeface="Times New Roman"/>
                <a:cs typeface="Times New Roman"/>
              </a:rPr>
              <a:t>s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o y Cla</a:t>
            </a:r>
            <a:r>
              <a:rPr dirty="0" sz="1200" spc="-5" b="1">
                <a:latin typeface="Times New Roman"/>
                <a:cs typeface="Times New Roman"/>
              </a:rPr>
              <a:t>r</a:t>
            </a:r>
            <a:r>
              <a:rPr dirty="0" sz="1200" b="1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isco de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su </a:t>
            </a:r>
            <a:r>
              <a:rPr dirty="0" sz="1200" spc="5">
                <a:latin typeface="Times New Roman"/>
                <a:cs typeface="Times New Roman"/>
              </a:rPr>
              <a:t>“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r>
              <a:rPr dirty="0" sz="1200" spc="-5">
                <a:latin typeface="Times New Roman"/>
                <a:cs typeface="Times New Roman"/>
              </a:rPr>
              <a:t>”</a:t>
            </a:r>
            <a:r>
              <a:rPr dirty="0" sz="120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700" marR="321310">
              <a:lnSpc>
                <a:spcPct val="110000"/>
              </a:lnSpc>
              <a:tabLst>
                <a:tab pos="3441700" algn="l"/>
              </a:tabLst>
            </a:pPr>
            <a:r>
              <a:rPr dirty="0" sz="1200">
                <a:latin typeface="Times New Roman"/>
                <a:cs typeface="Times New Roman"/>
              </a:rPr>
              <a:t>Un 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jemplo de la</a:t>
            </a:r>
            <a:r>
              <a:rPr dirty="0" sz="1200" spc="-5">
                <a:latin typeface="Times New Roman"/>
                <a:cs typeface="Times New Roman"/>
              </a:rPr>
              <a:t> “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</a:t>
            </a:r>
            <a:r>
              <a:rPr dirty="0" sz="1200" spc="1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ional”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o:	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lor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illa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37.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Cla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su </a:t>
            </a:r>
            <a:r>
              <a:rPr dirty="0" sz="1200" spc="-5">
                <a:latin typeface="Times New Roman"/>
                <a:cs typeface="Times New Roman"/>
              </a:rPr>
              <a:t>“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r>
              <a:rPr dirty="0" sz="1200" spc="-5">
                <a:latin typeface="Times New Roman"/>
                <a:cs typeface="Times New Roman"/>
              </a:rPr>
              <a:t>”</a:t>
            </a:r>
            <a:r>
              <a:rPr dirty="0" sz="120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69544"/>
            <a:ext cx="7200265" cy="4925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795" y="1381947"/>
            <a:ext cx="6502400" cy="462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80975">
              <a:lnSpc>
                <a:spcPct val="133600"/>
              </a:lnSpc>
            </a:pPr>
            <a:r>
              <a:rPr dirty="0" sz="1100">
                <a:latin typeface="Comic Sans MS"/>
                <a:cs typeface="Comic Sans MS"/>
              </a:rPr>
              <a:t>Ve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-10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ho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 </a:t>
            </a:r>
            <a:r>
              <a:rPr dirty="0" sz="1100" spc="-1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-10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sque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as </a:t>
            </a:r>
            <a:r>
              <a:rPr dirty="0" sz="1100" spc="-1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le</a:t>
            </a:r>
            <a:r>
              <a:rPr dirty="0" sz="1100" spc="5">
                <a:latin typeface="Comic Sans MS"/>
                <a:cs typeface="Comic Sans MS"/>
              </a:rPr>
              <a:t>m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io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-1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sob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e </a:t>
            </a:r>
            <a:r>
              <a:rPr dirty="0" sz="1100" spc="-114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Past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al </a:t>
            </a:r>
            <a:r>
              <a:rPr dirty="0" sz="1100" spc="-114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Vo</a:t>
            </a: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-5">
                <a:latin typeface="Comic Sans MS"/>
                <a:cs typeface="Comic Sans MS"/>
              </a:rPr>
              <a:t>ona</a:t>
            </a:r>
            <a:r>
              <a:rPr dirty="0" sz="1100">
                <a:latin typeface="Comic Sans MS"/>
                <a:cs typeface="Comic Sans MS"/>
              </a:rPr>
              <a:t>l </a:t>
            </a:r>
            <a:r>
              <a:rPr dirty="0" sz="1100" spc="-114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 </a:t>
            </a:r>
            <a:r>
              <a:rPr dirty="0" sz="1100" spc="-10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su </a:t>
            </a:r>
            <a:r>
              <a:rPr dirty="0" sz="1100" spc="-10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impo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a </a:t>
            </a:r>
            <a:r>
              <a:rPr dirty="0" sz="1100" spc="-1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 spc="-10">
                <a:latin typeface="Comic Sans MS"/>
                <a:cs typeface="Comic Sans MS"/>
              </a:rPr>
              <a:t>g</a:t>
            </a:r>
            <a:r>
              <a:rPr dirty="0" sz="1100" spc="-5">
                <a:latin typeface="Comic Sans MS"/>
                <a:cs typeface="Comic Sans MS"/>
              </a:rPr>
              <a:t>inalidad.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795" y="2306446"/>
            <a:ext cx="5325110" cy="736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0029" indent="-227329">
              <a:lnSpc>
                <a:spcPct val="100000"/>
              </a:lnSpc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Prin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ipal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 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t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rísti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Ag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nte de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PV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Todos los h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nos somos útil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rios p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PV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75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35">
                <a:latin typeface="Times New Roman"/>
                <a:cs typeface="Times New Roman"/>
              </a:rPr>
              <a:t>P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s</a:t>
            </a:r>
            <a:r>
              <a:rPr dirty="0" sz="1200" spc="-35">
                <a:latin typeface="Times New Roman"/>
                <a:cs typeface="Times New Roman"/>
              </a:rPr>
              <a:t>t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85">
                <a:latin typeface="Times New Roman"/>
                <a:cs typeface="Times New Roman"/>
              </a:rPr>
              <a:t> </a:t>
            </a:r>
            <a:r>
              <a:rPr dirty="0" sz="1200" spc="-35">
                <a:latin typeface="Times New Roman"/>
                <a:cs typeface="Times New Roman"/>
              </a:rPr>
              <a:t>F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40">
                <a:latin typeface="Times New Roman"/>
                <a:cs typeface="Times New Roman"/>
              </a:rPr>
              <a:t>r</a:t>
            </a:r>
            <a:r>
              <a:rPr dirty="0" sz="1200" spc="-25">
                <a:latin typeface="Times New Roman"/>
                <a:cs typeface="Times New Roman"/>
              </a:rPr>
              <a:t>m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40">
                <a:latin typeface="Times New Roman"/>
                <a:cs typeface="Times New Roman"/>
              </a:rPr>
              <a:t>ó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V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:</a:t>
            </a:r>
            <a:r>
              <a:rPr dirty="0" sz="1200" spc="-70">
                <a:latin typeface="Times New Roman"/>
                <a:cs typeface="Times New Roman"/>
              </a:rPr>
              <a:t> </a:t>
            </a:r>
            <a:r>
              <a:rPr dirty="0" sz="1200" spc="-35">
                <a:latin typeface="Times New Roman"/>
                <a:cs typeface="Times New Roman"/>
              </a:rPr>
              <a:t>P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40">
                <a:latin typeface="Times New Roman"/>
                <a:cs typeface="Times New Roman"/>
              </a:rPr>
              <a:t>n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35">
                <a:latin typeface="Times New Roman"/>
                <a:cs typeface="Times New Roman"/>
              </a:rPr>
              <a:t>m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40">
                <a:latin typeface="Times New Roman"/>
                <a:cs typeface="Times New Roman"/>
              </a:rPr>
              <a:t>n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g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85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P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65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35">
                <a:latin typeface="Times New Roman"/>
                <a:cs typeface="Times New Roman"/>
              </a:rPr>
              <a:t>m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45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35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p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35">
                <a:latin typeface="Times New Roman"/>
                <a:cs typeface="Times New Roman"/>
              </a:rPr>
              <a:t>s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91767" y="290964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665604" y="292476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518530" y="327986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518403" y="31546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667291" y="354710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717929" y="367918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941322" y="396239"/>
            <a:ext cx="3362960" cy="21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5" i="1">
                <a:latin typeface="Lucida Handwriting"/>
                <a:cs typeface="Lucida Handwriting"/>
              </a:rPr>
              <a:t>ar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30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0" i="1">
                <a:latin typeface="Lucida Handwriting"/>
                <a:cs typeface="Lucida Handwriting"/>
              </a:rPr>
              <a:t>u</a:t>
            </a:r>
            <a:r>
              <a:rPr dirty="0" sz="1250" spc="45" i="1">
                <a:latin typeface="Lucida Handwriting"/>
                <a:cs typeface="Lucida Handwriting"/>
              </a:rPr>
              <a:t>em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1450" y="179069"/>
            <a:ext cx="7205980" cy="49161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704" y="181609"/>
            <a:ext cx="7200265" cy="4913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974"/>
            <a:ext cx="7199630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82466" y="1351407"/>
            <a:ext cx="593725" cy="225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b="1">
                <a:latin typeface="Times New Roman"/>
                <a:cs typeface="Times New Roman"/>
              </a:rPr>
              <a:t>Te</a:t>
            </a:r>
            <a:r>
              <a:rPr dirty="0" sz="1400" spc="-20" b="1">
                <a:latin typeface="Times New Roman"/>
                <a:cs typeface="Times New Roman"/>
              </a:rPr>
              <a:t>m</a:t>
            </a:r>
            <a:r>
              <a:rPr dirty="0" sz="1400" b="1">
                <a:latin typeface="Times New Roman"/>
                <a:cs typeface="Times New Roman"/>
              </a:rPr>
              <a:t>a</a:t>
            </a:r>
            <a:r>
              <a:rPr dirty="0" sz="1400" spc="5" b="1">
                <a:latin typeface="Times New Roman"/>
                <a:cs typeface="Times New Roman"/>
              </a:rPr>
              <a:t> </a:t>
            </a:r>
            <a:r>
              <a:rPr dirty="0" sz="1400" b="1">
                <a:latin typeface="Times New Roman"/>
                <a:cs typeface="Times New Roman"/>
              </a:rPr>
              <a:t>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20110" y="2499263"/>
            <a:ext cx="1721485" cy="946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6350">
              <a:lnSpc>
                <a:spcPct val="145700"/>
              </a:lnSpc>
            </a:pPr>
            <a:r>
              <a:rPr dirty="0" sz="1400" spc="5" b="1">
                <a:latin typeface="Times New Roman"/>
                <a:cs typeface="Times New Roman"/>
              </a:rPr>
              <a:t>“</a:t>
            </a:r>
            <a:r>
              <a:rPr dirty="0" sz="1400" spc="-10" b="1">
                <a:latin typeface="Times New Roman"/>
                <a:cs typeface="Times New Roman"/>
              </a:rPr>
              <a:t>Pa</a:t>
            </a:r>
            <a:r>
              <a:rPr dirty="0" sz="1400" b="1">
                <a:latin typeface="Times New Roman"/>
                <a:cs typeface="Times New Roman"/>
              </a:rPr>
              <a:t>st</a:t>
            </a:r>
            <a:r>
              <a:rPr dirty="0" sz="1400" spc="-10" b="1">
                <a:latin typeface="Times New Roman"/>
                <a:cs typeface="Times New Roman"/>
              </a:rPr>
              <a:t>o</a:t>
            </a:r>
            <a:r>
              <a:rPr dirty="0" sz="1400" b="1">
                <a:latin typeface="Times New Roman"/>
                <a:cs typeface="Times New Roman"/>
              </a:rPr>
              <a:t>r</a:t>
            </a:r>
            <a:r>
              <a:rPr dirty="0" sz="1400" spc="-10" b="1">
                <a:latin typeface="Times New Roman"/>
                <a:cs typeface="Times New Roman"/>
              </a:rPr>
              <a:t>a</a:t>
            </a:r>
            <a:r>
              <a:rPr dirty="0" sz="1400" b="1">
                <a:latin typeface="Times New Roman"/>
                <a:cs typeface="Times New Roman"/>
              </a:rPr>
              <a:t>l</a:t>
            </a:r>
            <a:r>
              <a:rPr dirty="0" sz="1400" spc="5" b="1">
                <a:latin typeface="Times New Roman"/>
                <a:cs typeface="Times New Roman"/>
              </a:rPr>
              <a:t> </a:t>
            </a:r>
            <a:r>
              <a:rPr dirty="0" sz="1400" spc="-10" b="1">
                <a:latin typeface="Times New Roman"/>
                <a:cs typeface="Times New Roman"/>
              </a:rPr>
              <a:t>V</a:t>
            </a:r>
            <a:r>
              <a:rPr dirty="0" sz="1400" b="1">
                <a:latin typeface="Times New Roman"/>
                <a:cs typeface="Times New Roman"/>
              </a:rPr>
              <a:t>o</a:t>
            </a:r>
            <a:r>
              <a:rPr dirty="0" sz="1400" spc="-15" b="1">
                <a:latin typeface="Times New Roman"/>
                <a:cs typeface="Times New Roman"/>
              </a:rPr>
              <a:t>c</a:t>
            </a:r>
            <a:r>
              <a:rPr dirty="0" sz="1400" b="1">
                <a:latin typeface="Times New Roman"/>
                <a:cs typeface="Times New Roman"/>
              </a:rPr>
              <a:t>a</a:t>
            </a:r>
            <a:r>
              <a:rPr dirty="0" sz="1400" spc="-15" b="1">
                <a:latin typeface="Times New Roman"/>
                <a:cs typeface="Times New Roman"/>
              </a:rPr>
              <a:t>c</a:t>
            </a:r>
            <a:r>
              <a:rPr dirty="0" sz="1400" b="1">
                <a:latin typeface="Times New Roman"/>
                <a:cs typeface="Times New Roman"/>
              </a:rPr>
              <a:t>i</a:t>
            </a:r>
            <a:r>
              <a:rPr dirty="0" sz="1400" spc="-10" b="1">
                <a:latin typeface="Times New Roman"/>
                <a:cs typeface="Times New Roman"/>
              </a:rPr>
              <a:t>o</a:t>
            </a:r>
            <a:r>
              <a:rPr dirty="0" sz="1400" b="1">
                <a:latin typeface="Times New Roman"/>
                <a:cs typeface="Times New Roman"/>
              </a:rPr>
              <a:t>n</a:t>
            </a:r>
            <a:r>
              <a:rPr dirty="0" sz="1400" spc="-10" b="1">
                <a:latin typeface="Times New Roman"/>
                <a:cs typeface="Times New Roman"/>
              </a:rPr>
              <a:t>a</a:t>
            </a:r>
            <a:r>
              <a:rPr dirty="0" sz="1400" spc="10" b="1">
                <a:latin typeface="Times New Roman"/>
                <a:cs typeface="Times New Roman"/>
              </a:rPr>
              <a:t>l</a:t>
            </a:r>
            <a:r>
              <a:rPr dirty="0" sz="1400" b="1">
                <a:latin typeface="Times New Roman"/>
                <a:cs typeface="Times New Roman"/>
              </a:rPr>
              <a:t>” </a:t>
            </a:r>
            <a:r>
              <a:rPr dirty="0" sz="1400" spc="-5" b="1">
                <a:latin typeface="Times New Roman"/>
                <a:cs typeface="Times New Roman"/>
              </a:rPr>
              <a:t>d</a:t>
            </a:r>
            <a:r>
              <a:rPr dirty="0" sz="1400" b="1">
                <a:latin typeface="Times New Roman"/>
                <a:cs typeface="Times New Roman"/>
              </a:rPr>
              <a:t>e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780"/>
              </a:spcBef>
            </a:pPr>
            <a:r>
              <a:rPr dirty="0" sz="1400" spc="-10" b="1">
                <a:latin typeface="Times New Roman"/>
                <a:cs typeface="Times New Roman"/>
              </a:rPr>
              <a:t>F</a:t>
            </a:r>
            <a:r>
              <a:rPr dirty="0" sz="1400" b="1">
                <a:latin typeface="Times New Roman"/>
                <a:cs typeface="Times New Roman"/>
              </a:rPr>
              <a:t>r</a:t>
            </a:r>
            <a:r>
              <a:rPr dirty="0" sz="1400" spc="5" b="1">
                <a:latin typeface="Times New Roman"/>
                <a:cs typeface="Times New Roman"/>
              </a:rPr>
              <a:t>a</a:t>
            </a:r>
            <a:r>
              <a:rPr dirty="0" sz="1400" b="1">
                <a:latin typeface="Times New Roman"/>
                <a:cs typeface="Times New Roman"/>
              </a:rPr>
              <a:t>n</a:t>
            </a:r>
            <a:r>
              <a:rPr dirty="0" sz="1400" spc="-15" b="1">
                <a:latin typeface="Times New Roman"/>
                <a:cs typeface="Times New Roman"/>
              </a:rPr>
              <a:t>c</a:t>
            </a:r>
            <a:r>
              <a:rPr dirty="0" sz="1400" b="1">
                <a:latin typeface="Times New Roman"/>
                <a:cs typeface="Times New Roman"/>
              </a:rPr>
              <a:t>is</a:t>
            </a:r>
            <a:r>
              <a:rPr dirty="0" sz="1400" spc="-15" b="1">
                <a:latin typeface="Times New Roman"/>
                <a:cs typeface="Times New Roman"/>
              </a:rPr>
              <a:t>c</a:t>
            </a:r>
            <a:r>
              <a:rPr dirty="0" sz="1400" b="1">
                <a:latin typeface="Times New Roman"/>
                <a:cs typeface="Times New Roman"/>
              </a:rPr>
              <a:t>o</a:t>
            </a:r>
            <a:r>
              <a:rPr dirty="0" sz="1400" spc="5" b="1">
                <a:latin typeface="Times New Roman"/>
                <a:cs typeface="Times New Roman"/>
              </a:rPr>
              <a:t> </a:t>
            </a:r>
            <a:r>
              <a:rPr dirty="0" sz="1400" b="1">
                <a:latin typeface="Times New Roman"/>
                <a:cs typeface="Times New Roman"/>
              </a:rPr>
              <a:t>y </a:t>
            </a:r>
            <a:r>
              <a:rPr dirty="0" sz="1400" spc="-10" b="1">
                <a:latin typeface="Times New Roman"/>
                <a:cs typeface="Times New Roman"/>
              </a:rPr>
              <a:t>C</a:t>
            </a:r>
            <a:r>
              <a:rPr dirty="0" sz="1400" b="1">
                <a:latin typeface="Times New Roman"/>
                <a:cs typeface="Times New Roman"/>
              </a:rPr>
              <a:t>l</a:t>
            </a:r>
            <a:r>
              <a:rPr dirty="0" sz="1400" spc="-10" b="1">
                <a:latin typeface="Times New Roman"/>
                <a:cs typeface="Times New Roman"/>
              </a:rPr>
              <a:t>a</a:t>
            </a:r>
            <a:r>
              <a:rPr dirty="0" sz="1400" b="1">
                <a:latin typeface="Times New Roman"/>
                <a:cs typeface="Times New Roman"/>
              </a:rPr>
              <a:t>ra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96770" y="1141729"/>
            <a:ext cx="3361690" cy="197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b="1">
                <a:latin typeface="Comic Sans MS"/>
                <a:cs typeface="Comic Sans MS"/>
              </a:rPr>
              <a:t>Fra</a:t>
            </a:r>
            <a:r>
              <a:rPr dirty="0" sz="1200" spc="-5" b="1">
                <a:latin typeface="Comic Sans MS"/>
                <a:cs typeface="Comic Sans MS"/>
              </a:rPr>
              <a:t>nc</a:t>
            </a:r>
            <a:r>
              <a:rPr dirty="0" sz="1200" b="1">
                <a:latin typeface="Comic Sans MS"/>
                <a:cs typeface="Comic Sans MS"/>
              </a:rPr>
              <a:t>is</a:t>
            </a:r>
            <a:r>
              <a:rPr dirty="0" sz="1200" spc="-5" b="1">
                <a:latin typeface="Comic Sans MS"/>
                <a:cs typeface="Comic Sans MS"/>
              </a:rPr>
              <a:t>c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de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Asís y su</a:t>
            </a:r>
            <a:r>
              <a:rPr dirty="0" sz="1200" spc="-5" b="1">
                <a:latin typeface="Comic Sans MS"/>
                <a:cs typeface="Comic Sans MS"/>
              </a:rPr>
              <a:t> “P</a:t>
            </a:r>
            <a:r>
              <a:rPr dirty="0" sz="1200" b="1">
                <a:latin typeface="Comic Sans MS"/>
                <a:cs typeface="Comic Sans MS"/>
              </a:rPr>
              <a:t>ast</a:t>
            </a:r>
            <a:r>
              <a:rPr dirty="0" sz="1200" spc="5" b="1">
                <a:latin typeface="Comic Sans MS"/>
                <a:cs typeface="Comic Sans MS"/>
              </a:rPr>
              <a:t>o</a:t>
            </a:r>
            <a:r>
              <a:rPr dirty="0" sz="1200" b="1">
                <a:latin typeface="Comic Sans MS"/>
                <a:cs typeface="Comic Sans MS"/>
              </a:rPr>
              <a:t>ral</a:t>
            </a:r>
            <a:r>
              <a:rPr dirty="0" sz="1200" spc="-10" b="1">
                <a:latin typeface="Comic Sans MS"/>
                <a:cs typeface="Comic Sans MS"/>
              </a:rPr>
              <a:t> V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c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c</a:t>
            </a:r>
            <a:r>
              <a:rPr dirty="0" sz="1200" b="1">
                <a:latin typeface="Comic Sans MS"/>
                <a:cs typeface="Comic Sans MS"/>
              </a:rPr>
              <a:t>io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l”</a:t>
            </a:r>
            <a:r>
              <a:rPr dirty="0" sz="1200" b="1">
                <a:latin typeface="Comic Sans MS"/>
                <a:cs typeface="Comic Sans MS"/>
              </a:rPr>
              <a:t>.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795" y="1705036"/>
            <a:ext cx="6506845" cy="1589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80975">
              <a:lnSpc>
                <a:spcPct val="133600"/>
              </a:lnSpc>
            </a:pPr>
            <a:r>
              <a:rPr dirty="0" sz="1100" spc="-10">
                <a:latin typeface="Comic Sans MS"/>
                <a:cs typeface="Comic Sans MS"/>
              </a:rPr>
              <a:t>F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a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c</a:t>
            </a:r>
            <a:r>
              <a:rPr dirty="0" sz="1100" spc="-10">
                <a:latin typeface="Comic Sans MS"/>
                <a:cs typeface="Comic Sans MS"/>
              </a:rPr>
              <a:t>is</a:t>
            </a:r>
            <a:r>
              <a:rPr dirty="0" sz="1100" spc="-20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105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C</a:t>
            </a:r>
            <a:r>
              <a:rPr dirty="0" sz="1100" spc="-15">
                <a:latin typeface="Comic Sans MS"/>
                <a:cs typeface="Comic Sans MS"/>
              </a:rPr>
              <a:t>la</a:t>
            </a:r>
            <a:r>
              <a:rPr dirty="0" sz="1100">
                <a:latin typeface="Comic Sans MS"/>
                <a:cs typeface="Comic Sans MS"/>
              </a:rPr>
              <a:t>ra</a:t>
            </a:r>
            <a:r>
              <a:rPr dirty="0" sz="1100" spc="-10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no</a:t>
            </a:r>
            <a:r>
              <a:rPr dirty="0" sz="1100" spc="-1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d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lla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5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“</a:t>
            </a:r>
            <a:r>
              <a:rPr dirty="0" sz="1100" spc="-15">
                <a:latin typeface="Comic Sans MS"/>
                <a:cs typeface="Comic Sans MS"/>
              </a:rPr>
              <a:t>Pa</a:t>
            </a:r>
            <a:r>
              <a:rPr dirty="0" sz="1100" spc="-1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-20">
                <a:latin typeface="Comic Sans MS"/>
                <a:cs typeface="Comic Sans MS"/>
              </a:rPr>
              <a:t>c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-20">
                <a:latin typeface="Comic Sans MS"/>
                <a:cs typeface="Comic Sans MS"/>
              </a:rPr>
              <a:t>c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na</a:t>
            </a:r>
            <a:r>
              <a:rPr dirty="0" sz="1100">
                <a:latin typeface="Comic Sans MS"/>
                <a:cs typeface="Comic Sans MS"/>
              </a:rPr>
              <a:t>l”</a:t>
            </a:r>
            <a:r>
              <a:rPr dirty="0" sz="1100" spc="-1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-20">
                <a:latin typeface="Comic Sans MS"/>
                <a:cs typeface="Comic Sans MS"/>
              </a:rPr>
              <a:t>om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9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95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te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d</a:t>
            </a:r>
            <a:r>
              <a:rPr dirty="0" sz="1100" spc="-20">
                <a:latin typeface="Comic Sans MS"/>
                <a:cs typeface="Comic Sans MS"/>
              </a:rPr>
              <a:t>emo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9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-2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0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-20">
                <a:latin typeface="Comic Sans MS"/>
                <a:cs typeface="Comic Sans MS"/>
              </a:rPr>
              <a:t>ct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20">
                <a:latin typeface="Comic Sans MS"/>
                <a:cs typeface="Comic Sans MS"/>
              </a:rPr>
              <a:t>m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te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s</a:t>
            </a:r>
            <a:r>
              <a:rPr dirty="0" sz="1100">
                <a:latin typeface="Comic Sans MS"/>
                <a:cs typeface="Comic Sans MS"/>
              </a:rPr>
              <a:t>í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 spc="-20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-15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iz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20">
                <a:latin typeface="Comic Sans MS"/>
                <a:cs typeface="Comic Sans MS"/>
              </a:rPr>
              <a:t>me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5">
                <a:latin typeface="Comic Sans MS"/>
                <a:cs typeface="Comic Sans MS"/>
              </a:rPr>
              <a:t>enc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m</a:t>
            </a:r>
            <a:r>
              <a:rPr dirty="0" sz="1100" spc="-10">
                <a:latin typeface="Comic Sans MS"/>
                <a:cs typeface="Comic Sans MS"/>
              </a:rPr>
              <a:t>is</a:t>
            </a:r>
            <a:r>
              <a:rPr dirty="0" sz="1100" spc="-20">
                <a:latin typeface="Comic Sans MS"/>
                <a:cs typeface="Comic Sans MS"/>
              </a:rPr>
              <a:t>m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c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su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te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15">
                <a:latin typeface="Comic Sans MS"/>
                <a:cs typeface="Comic Sans MS"/>
              </a:rPr>
              <a:t>s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nal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ca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-15">
                <a:latin typeface="Comic Sans MS"/>
                <a:cs typeface="Comic Sans MS"/>
              </a:rPr>
              <a:t>i</a:t>
            </a:r>
            <a:r>
              <a:rPr dirty="0" sz="1100" spc="-10">
                <a:latin typeface="Comic Sans MS"/>
                <a:cs typeface="Comic Sans MS"/>
              </a:rPr>
              <a:t>s</a:t>
            </a:r>
            <a:r>
              <a:rPr dirty="0" sz="1100" spc="-20">
                <a:latin typeface="Comic Sans MS"/>
                <a:cs typeface="Comic Sans MS"/>
              </a:rPr>
              <a:t>m</a:t>
            </a:r>
            <a:r>
              <a:rPr dirty="0" sz="1100" spc="-15">
                <a:latin typeface="Comic Sans MS"/>
                <a:cs typeface="Comic Sans MS"/>
              </a:rPr>
              <a:t>á</a:t>
            </a:r>
            <a:r>
              <a:rPr dirty="0" sz="1100" spc="-20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s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ts val="950"/>
              </a:lnSpc>
              <a:spcBef>
                <a:spcPts val="40"/>
              </a:spcBef>
            </a:pPr>
            <a:endParaRPr sz="950"/>
          </a:p>
          <a:p>
            <a:pPr>
              <a:lnSpc>
                <a:spcPts val="1100"/>
              </a:lnSpc>
            </a:pPr>
            <a:endParaRPr sz="1100"/>
          </a:p>
          <a:p>
            <a:pPr>
              <a:lnSpc>
                <a:spcPts val="1100"/>
              </a:lnSpc>
            </a:pPr>
            <a:endParaRPr sz="1100"/>
          </a:p>
          <a:p>
            <a:pPr marL="240029" indent="-227329">
              <a:lnSpc>
                <a:spcPct val="100000"/>
              </a:lnSpc>
              <a:buFont typeface="Wingdings"/>
              <a:buChar char=""/>
              <a:tabLst>
                <a:tab pos="240665" algn="l"/>
              </a:tabLst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isco de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su </a:t>
            </a:r>
            <a:r>
              <a:rPr dirty="0" sz="1200" spc="5">
                <a:latin typeface="Times New Roman"/>
                <a:cs typeface="Times New Roman"/>
              </a:rPr>
              <a:t>“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ional”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Un 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jemplo de la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“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</a:t>
            </a:r>
            <a:r>
              <a:rPr dirty="0" sz="1200" spc="1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ional”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o: </a:t>
            </a:r>
            <a:r>
              <a:rPr dirty="0" sz="1200" spc="-5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lore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illa 37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75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Cla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su </a:t>
            </a:r>
            <a:r>
              <a:rPr dirty="0" sz="1200" spc="-5">
                <a:latin typeface="Times New Roman"/>
                <a:cs typeface="Times New Roman"/>
              </a:rPr>
              <a:t>“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ional”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0367" y="2903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94204" y="2918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747130" y="3273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747003" y="3148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95891" y="3540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946529" y="3672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169922" y="394715"/>
            <a:ext cx="3362960" cy="21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45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169163"/>
            <a:ext cx="4871085" cy="49301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16305" algn="l"/>
                <a:tab pos="3080385" algn="l"/>
              </a:tabLst>
            </a:pP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spc="5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RTE III	</a:t>
            </a: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b="1">
                <a:latin typeface="Times New Roman"/>
                <a:cs typeface="Times New Roman"/>
              </a:rPr>
              <a:t>ED</a:t>
            </a:r>
            <a:r>
              <a:rPr dirty="0" sz="1200" spc="5" b="1">
                <a:latin typeface="Times New Roman"/>
                <a:cs typeface="Times New Roman"/>
              </a:rPr>
              <a:t>A</a:t>
            </a:r>
            <a:r>
              <a:rPr dirty="0" sz="1200" spc="-10" b="1">
                <a:latin typeface="Times New Roman"/>
                <a:cs typeface="Times New Roman"/>
              </a:rPr>
              <a:t>G</a:t>
            </a:r>
            <a:r>
              <a:rPr dirty="0" sz="1200" spc="10" b="1">
                <a:latin typeface="Times New Roman"/>
                <a:cs typeface="Times New Roman"/>
              </a:rPr>
              <a:t>O</a:t>
            </a:r>
            <a:r>
              <a:rPr dirty="0" sz="1200" spc="-10" b="1">
                <a:latin typeface="Times New Roman"/>
                <a:cs typeface="Times New Roman"/>
              </a:rPr>
              <a:t>G</a:t>
            </a:r>
            <a:r>
              <a:rPr dirty="0" sz="1200" b="1">
                <a:latin typeface="Times New Roman"/>
                <a:cs typeface="Times New Roman"/>
              </a:rPr>
              <a:t>IA </a:t>
            </a:r>
            <a:r>
              <a:rPr dirty="0" sz="1200" spc="-5" b="1">
                <a:latin typeface="Times New Roman"/>
                <a:cs typeface="Times New Roman"/>
              </a:rPr>
              <a:t>V</a:t>
            </a:r>
            <a:r>
              <a:rPr dirty="0" sz="1200" b="1">
                <a:latin typeface="Times New Roman"/>
                <a:cs typeface="Times New Roman"/>
              </a:rPr>
              <a:t>OCA</a:t>
            </a:r>
            <a:r>
              <a:rPr dirty="0" sz="1200" spc="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IONAL	(</a:t>
            </a:r>
            <a:r>
              <a:rPr dirty="0" sz="1200" spc="-20" b="1">
                <a:latin typeface="Times New Roman"/>
                <a:cs typeface="Times New Roman"/>
              </a:rPr>
              <a:t>F</a:t>
            </a:r>
            <a:r>
              <a:rPr dirty="0" sz="1200" spc="10" b="1">
                <a:latin typeface="Times New Roman"/>
                <a:cs typeface="Times New Roman"/>
              </a:rPr>
              <a:t>o</a:t>
            </a:r>
            <a:r>
              <a:rPr dirty="0" sz="1200" spc="5" b="1">
                <a:latin typeface="Times New Roman"/>
                <a:cs typeface="Times New Roman"/>
              </a:rPr>
              <a:t>r</a:t>
            </a:r>
            <a:r>
              <a:rPr dirty="0" sz="1200" spc="-20" b="1">
                <a:latin typeface="Times New Roman"/>
                <a:cs typeface="Times New Roman"/>
              </a:rPr>
              <a:t>m</a:t>
            </a:r>
            <a:r>
              <a:rPr dirty="0" sz="120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ión</a:t>
            </a:r>
            <a:r>
              <a:rPr dirty="0" sz="1200" spc="10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i</a:t>
            </a:r>
            <a:r>
              <a:rPr dirty="0" sz="1200" spc="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icial).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400"/>
              </a:lnSpc>
              <a:spcBef>
                <a:spcPts val="78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z="1200" b="1">
                <a:latin typeface="Times New Roman"/>
                <a:cs typeface="Times New Roman"/>
              </a:rPr>
              <a:t>T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spc="-20" b="1">
                <a:latin typeface="Times New Roman"/>
                <a:cs typeface="Times New Roman"/>
              </a:rPr>
              <a:t>m</a:t>
            </a:r>
            <a:r>
              <a:rPr dirty="0" sz="1200" b="1">
                <a:latin typeface="Times New Roman"/>
                <a:cs typeface="Times New Roman"/>
              </a:rPr>
              <a:t>a 5  </a:t>
            </a:r>
            <a:r>
              <a:rPr dirty="0" sz="1200" spc="10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For</a:t>
            </a:r>
            <a:r>
              <a:rPr dirty="0" sz="1200" spc="-20" b="1">
                <a:latin typeface="Times New Roman"/>
                <a:cs typeface="Times New Roman"/>
              </a:rPr>
              <a:t>m</a:t>
            </a:r>
            <a:r>
              <a:rPr dirty="0" sz="1200" spc="1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ión</a:t>
            </a:r>
            <a:r>
              <a:rPr dirty="0" sz="1200" spc="5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vo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io</a:t>
            </a:r>
            <a:r>
              <a:rPr dirty="0" sz="1200" spc="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al en gene</a:t>
            </a:r>
            <a:r>
              <a:rPr dirty="0" sz="1200" spc="-10" b="1">
                <a:latin typeface="Times New Roman"/>
                <a:cs typeface="Times New Roman"/>
              </a:rPr>
              <a:t>r</a:t>
            </a:r>
            <a:r>
              <a:rPr dirty="0" sz="1200" b="1">
                <a:latin typeface="Times New Roman"/>
                <a:cs typeface="Times New Roman"/>
              </a:rPr>
              <a:t>al.</a:t>
            </a:r>
            <a:endParaRPr sz="1200">
              <a:latin typeface="Times New Roman"/>
              <a:cs typeface="Times New Roman"/>
            </a:endParaRPr>
          </a:p>
          <a:p>
            <a:pPr marL="12700" marR="2896870">
              <a:lnSpc>
                <a:spcPts val="1580"/>
              </a:lnSpc>
              <a:spcBef>
                <a:spcPts val="55"/>
              </a:spcBef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ional.</a:t>
            </a:r>
            <a:r>
              <a:rPr dirty="0" sz="1200">
                <a:latin typeface="Times New Roman"/>
                <a:cs typeface="Times New Roman"/>
              </a:rPr>
              <a:t> 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í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ional: p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mis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dirty="0" sz="1200">
                <a:latin typeface="Times New Roman"/>
                <a:cs typeface="Times New Roman"/>
              </a:rPr>
              <a:t>Mod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lo del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rollo de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ión.</a:t>
            </a:r>
            <a:endParaRPr sz="1200">
              <a:latin typeface="Times New Roman"/>
              <a:cs typeface="Times New Roman"/>
            </a:endParaRPr>
          </a:p>
          <a:p>
            <a:pPr marL="12700" marR="113030">
              <a:lnSpc>
                <a:spcPct val="110000"/>
              </a:lnSpc>
              <a:spcBef>
                <a:spcPts val="15"/>
              </a:spcBef>
            </a:pPr>
            <a:r>
              <a:rPr dirty="0" sz="1200">
                <a:latin typeface="Times New Roman"/>
                <a:cs typeface="Times New Roman"/>
              </a:rPr>
              <a:t>Pro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so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motiva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iones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quisitos pa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r: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“</a:t>
            </a:r>
            <a:r>
              <a:rPr dirty="0" sz="1200">
                <a:latin typeface="Times New Roman"/>
                <a:cs typeface="Times New Roman"/>
              </a:rPr>
              <a:t>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lora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in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ondicion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l”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Motiv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iones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ons</a:t>
            </a:r>
            <a:r>
              <a:rPr dirty="0" sz="1200" spc="-5">
                <a:latin typeface="Times New Roman"/>
                <a:cs typeface="Times New Roman"/>
              </a:rPr>
              <a:t>ec</a:t>
            </a:r>
            <a:r>
              <a:rPr dirty="0" sz="1200" spc="10">
                <a:latin typeface="Times New Roman"/>
                <a:cs typeface="Times New Roman"/>
              </a:rPr>
              <a:t>u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ias </a:t>
            </a:r>
            <a:r>
              <a:rPr dirty="0" sz="1200" spc="-5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tiv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ntre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fo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mador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fo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mando.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200">
                <a:latin typeface="Times New Roman"/>
                <a:cs typeface="Times New Roman"/>
              </a:rPr>
              <a:t>El fo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mador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omo 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dor.</a:t>
            </a:r>
            <a:endParaRPr sz="1200">
              <a:latin typeface="Times New Roman"/>
              <a:cs typeface="Times New Roman"/>
            </a:endParaRPr>
          </a:p>
          <a:p>
            <a:pPr marL="12700" marR="317500">
              <a:lnSpc>
                <a:spcPts val="1600"/>
              </a:lnSpc>
              <a:spcBef>
                <a:spcPts val="65"/>
              </a:spcBef>
            </a:pPr>
            <a:r>
              <a:rPr dirty="0" sz="1200" spc="-15">
                <a:latin typeface="Times New Roman"/>
                <a:cs typeface="Times New Roman"/>
              </a:rPr>
              <a:t>Edu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20">
                <a:latin typeface="Times New Roman"/>
                <a:cs typeface="Times New Roman"/>
              </a:rPr>
              <a:t>ac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ón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 a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p</a:t>
            </a:r>
            <a:r>
              <a:rPr dirty="0" sz="1200" spc="-10">
                <a:latin typeface="Times New Roman"/>
                <a:cs typeface="Times New Roman"/>
              </a:rPr>
              <a:t>t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ó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30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 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10">
                <a:latin typeface="Times New Roman"/>
                <a:cs typeface="Times New Roman"/>
              </a:rPr>
              <a:t>li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-30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V</a:t>
            </a:r>
            <a:r>
              <a:rPr dirty="0" sz="1200">
                <a:latin typeface="Times New Roman"/>
                <a:cs typeface="Times New Roman"/>
              </a:rPr>
              <a:t>i</a:t>
            </a:r>
            <a:r>
              <a:rPr dirty="0" sz="1200" spc="-1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30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 spc="-20">
                <a:latin typeface="Times New Roman"/>
                <a:cs typeface="Times New Roman"/>
              </a:rPr>
              <a:t>e</a:t>
            </a:r>
            <a:r>
              <a:rPr dirty="0" sz="1200" spc="-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i</a:t>
            </a:r>
            <a:r>
              <a:rPr dirty="0" sz="1200" spc="-10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s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: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2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ón</a:t>
            </a:r>
            <a:r>
              <a:rPr dirty="0" sz="1200">
                <a:latin typeface="Times New Roman"/>
                <a:cs typeface="Times New Roman"/>
              </a:rPr>
              <a:t>.</a:t>
            </a:r>
            <a:r>
              <a:rPr dirty="0" sz="1200">
                <a:latin typeface="Times New Roman"/>
                <a:cs typeface="Times New Roman"/>
              </a:rPr>
              <a:t> 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todolo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ía de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rma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á</a:t>
            </a:r>
            <a:r>
              <a:rPr dirty="0" sz="1200">
                <a:latin typeface="Times New Roman"/>
                <a:cs typeface="Times New Roman"/>
              </a:rPr>
              <a:t>met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os p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finir al jov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 vo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ionado: so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l.</a:t>
            </a:r>
            <a:endParaRPr sz="1200">
              <a:latin typeface="Times New Roman"/>
              <a:cs typeface="Times New Roman"/>
            </a:endParaRPr>
          </a:p>
          <a:p>
            <a:pPr marL="12700" marR="1348740">
              <a:lnSpc>
                <a:spcPct val="110000"/>
              </a:lnSpc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á</a:t>
            </a:r>
            <a:r>
              <a:rPr dirty="0" sz="1200">
                <a:latin typeface="Times New Roman"/>
                <a:cs typeface="Times New Roman"/>
              </a:rPr>
              <a:t>met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os p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finir al jov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 vo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ionado.</a:t>
            </a:r>
            <a:r>
              <a:rPr dirty="0" sz="1200">
                <a:latin typeface="Times New Roman"/>
                <a:cs typeface="Times New Roman"/>
              </a:rPr>
              <a:t> 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á</a:t>
            </a:r>
            <a:r>
              <a:rPr dirty="0" sz="1200">
                <a:latin typeface="Times New Roman"/>
                <a:cs typeface="Times New Roman"/>
              </a:rPr>
              <a:t>met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os p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finir al jov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 vo</a:t>
            </a:r>
            <a:r>
              <a:rPr dirty="0" sz="1200" spc="-5">
                <a:latin typeface="Times New Roman"/>
                <a:cs typeface="Times New Roman"/>
              </a:rPr>
              <a:t>cac</a:t>
            </a:r>
            <a:r>
              <a:rPr dirty="0" sz="1200">
                <a:latin typeface="Times New Roman"/>
                <a:cs typeface="Times New Roman"/>
              </a:rPr>
              <a:t>ionado: Ca</a:t>
            </a:r>
            <a:r>
              <a:rPr dirty="0" sz="1200" spc="5">
                <a:latin typeface="Times New Roman"/>
                <a:cs typeface="Times New Roman"/>
              </a:rPr>
              <a:t>p</a:t>
            </a:r>
            <a:r>
              <a:rPr dirty="0" sz="1200">
                <a:latin typeface="Times New Roman"/>
                <a:cs typeface="Times New Roman"/>
              </a:rPr>
              <a:t>u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hino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1200">
                <a:latin typeface="Times New Roman"/>
                <a:cs typeface="Times New Roman"/>
              </a:rPr>
              <a:t>Posible</a:t>
            </a:r>
            <a:r>
              <a:rPr dirty="0" sz="1200" spc="-5">
                <a:latin typeface="Times New Roman"/>
                <a:cs typeface="Times New Roman"/>
              </a:rPr>
              <a:t> “</a:t>
            </a:r>
            <a:r>
              <a:rPr dirty="0" sz="1200">
                <a:latin typeface="Times New Roman"/>
                <a:cs typeface="Times New Roman"/>
              </a:rPr>
              <a:t>Guía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a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mpañ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mi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nto pe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son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 spc="-5">
                <a:latin typeface="Times New Roman"/>
                <a:cs typeface="Times New Roman"/>
              </a:rPr>
              <a:t>”</a:t>
            </a:r>
            <a:r>
              <a:rPr dirty="0" sz="120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1200">
                <a:latin typeface="Times New Roman"/>
                <a:cs typeface="Times New Roman"/>
              </a:rPr>
              <a:t>Cómo pr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ntar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t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: “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f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tividad</a:t>
            </a:r>
            <a:r>
              <a:rPr dirty="0" sz="1200" spc="-5">
                <a:latin typeface="Times New Roman"/>
                <a:cs typeface="Times New Roman"/>
              </a:rPr>
              <a:t>-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x</a:t>
            </a:r>
            <a:r>
              <a:rPr dirty="0" sz="1200">
                <a:latin typeface="Times New Roman"/>
                <a:cs typeface="Times New Roman"/>
              </a:rPr>
              <a:t>u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 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stid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d”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1200">
                <a:latin typeface="Times New Roman"/>
                <a:cs typeface="Times New Roman"/>
              </a:rPr>
              <a:t>Su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ias </a:t>
            </a:r>
            <a:r>
              <a:rPr dirty="0" sz="1200" spc="5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fo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 spc="10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ión: vida</a:t>
            </a:r>
            <a:r>
              <a:rPr dirty="0" sz="1200" spc="2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tr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b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jo 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voc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ionado</a:t>
            </a:r>
            <a:r>
              <a:rPr dirty="0" sz="1200" spc="2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fo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m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ndo.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400"/>
              </a:lnSpc>
              <a:spcBef>
                <a:spcPts val="99"/>
              </a:spcBef>
            </a:pPr>
            <a:endParaRPr sz="1400"/>
          </a:p>
          <a:p>
            <a:pPr marL="12700">
              <a:lnSpc>
                <a:spcPct val="100000"/>
              </a:lnSpc>
              <a:tabLst>
                <a:tab pos="735965" algn="l"/>
              </a:tabLst>
            </a:pPr>
            <a:r>
              <a:rPr dirty="0" sz="1200" b="1">
                <a:latin typeface="Times New Roman"/>
                <a:cs typeface="Times New Roman"/>
              </a:rPr>
              <a:t>T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spc="-20" b="1">
                <a:latin typeface="Times New Roman"/>
                <a:cs typeface="Times New Roman"/>
              </a:rPr>
              <a:t>m</a:t>
            </a:r>
            <a:r>
              <a:rPr dirty="0" sz="1200" b="1">
                <a:latin typeface="Times New Roman"/>
                <a:cs typeface="Times New Roman"/>
              </a:rPr>
              <a:t>a 6	</a:t>
            </a: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b="1">
                <a:latin typeface="Times New Roman"/>
                <a:cs typeface="Times New Roman"/>
              </a:rPr>
              <a:t>dagogía </a:t>
            </a:r>
            <a:r>
              <a:rPr dirty="0" sz="1200" spc="5" b="1">
                <a:latin typeface="Times New Roman"/>
                <a:cs typeface="Times New Roman"/>
              </a:rPr>
              <a:t>d</a:t>
            </a:r>
            <a:r>
              <a:rPr dirty="0" sz="1200" b="1">
                <a:latin typeface="Times New Roman"/>
                <a:cs typeface="Times New Roman"/>
              </a:rPr>
              <a:t>e</a:t>
            </a:r>
            <a:r>
              <a:rPr dirty="0" sz="1200" spc="5" b="1">
                <a:latin typeface="Times New Roman"/>
                <a:cs typeface="Times New Roman"/>
              </a:rPr>
              <a:t> </a:t>
            </a:r>
            <a:r>
              <a:rPr dirty="0" sz="1200" spc="-15" b="1">
                <a:latin typeface="Times New Roman"/>
                <a:cs typeface="Times New Roman"/>
              </a:rPr>
              <a:t>F</a:t>
            </a:r>
            <a:r>
              <a:rPr dirty="0" sz="1200" spc="-5" b="1">
                <a:latin typeface="Times New Roman"/>
                <a:cs typeface="Times New Roman"/>
              </a:rPr>
              <a:t>r</a:t>
            </a:r>
            <a:r>
              <a:rPr dirty="0" sz="1200" b="1">
                <a:latin typeface="Times New Roman"/>
                <a:cs typeface="Times New Roman"/>
              </a:rPr>
              <a:t>an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isco</a:t>
            </a:r>
            <a:r>
              <a:rPr dirty="0" sz="1200" spc="5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y Cla</a:t>
            </a:r>
            <a:r>
              <a:rPr dirty="0" sz="1200" spc="-5" b="1">
                <a:latin typeface="Times New Roman"/>
                <a:cs typeface="Times New Roman"/>
              </a:rPr>
              <a:t>r</a:t>
            </a:r>
            <a:r>
              <a:rPr dirty="0" sz="1200" b="1">
                <a:latin typeface="Times New Roman"/>
                <a:cs typeface="Times New Roman"/>
              </a:rPr>
              <a:t>a.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 spc="-5">
                <a:latin typeface="Times New Roman"/>
                <a:cs typeface="Times New Roman"/>
              </a:rPr>
              <a:t>“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isco </a:t>
            </a:r>
            <a:r>
              <a:rPr dirty="0" sz="1200" spc="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Asís: ma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tro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15">
                <a:latin typeface="Times New Roman"/>
                <a:cs typeface="Times New Roman"/>
              </a:rPr>
              <a:t> g</a:t>
            </a:r>
            <a:r>
              <a:rPr dirty="0" sz="1200">
                <a:latin typeface="Times New Roman"/>
                <a:cs typeface="Times New Roman"/>
              </a:rPr>
              <a:t>uí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” 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(</a:t>
            </a:r>
            <a:r>
              <a:rPr dirty="0" sz="1200" spc="-1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i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>
                <a:latin typeface="Times New Roman"/>
                <a:cs typeface="Times New Roman"/>
              </a:rPr>
              <a:t>iona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io </a:t>
            </a:r>
            <a:r>
              <a:rPr dirty="0" sz="1200" spc="5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ce</a:t>
            </a:r>
            <a:r>
              <a:rPr dirty="0" sz="1200" spc="1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ca</a:t>
            </a:r>
            <a:r>
              <a:rPr dirty="0" sz="1200">
                <a:latin typeface="Times New Roman"/>
                <a:cs typeface="Times New Roman"/>
              </a:rPr>
              <a:t>no)</a:t>
            </a:r>
            <a:endParaRPr sz="1200">
              <a:latin typeface="Times New Roman"/>
              <a:cs typeface="Times New Roman"/>
            </a:endParaRPr>
          </a:p>
          <a:p>
            <a:pPr marL="12700" marR="6350">
              <a:lnSpc>
                <a:spcPts val="1590"/>
              </a:lnSpc>
              <a:spcBef>
                <a:spcPts val="70"/>
              </a:spcBef>
            </a:pPr>
            <a:r>
              <a:rPr dirty="0" sz="1200" spc="-5">
                <a:latin typeface="Times New Roman"/>
                <a:cs typeface="Times New Roman"/>
              </a:rPr>
              <a:t>“</a:t>
            </a:r>
            <a:r>
              <a:rPr dirty="0" sz="1200">
                <a:latin typeface="Times New Roman"/>
                <a:cs typeface="Times New Roman"/>
              </a:rPr>
              <a:t>El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stilo edu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tivo</a:t>
            </a:r>
            <a:r>
              <a:rPr dirty="0" sz="1200" spc="2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formativo de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isco de Asís”  </a:t>
            </a:r>
            <a:r>
              <a:rPr dirty="0" sz="1200" spc="-7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(M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ssimo 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hi</a:t>
            </a:r>
            <a:r>
              <a:rPr dirty="0" sz="1200" spc="-10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li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n)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isco: fo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mad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r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isco de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 f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rmador </a:t>
            </a:r>
            <a:r>
              <a:rPr dirty="0" sz="1200" spc="-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sus comp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ñ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ros. (Enzo  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ortun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to)  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(</a:t>
            </a:r>
            <a:r>
              <a:rPr dirty="0" sz="1200" spc="-5">
                <a:latin typeface="Times New Roman"/>
                <a:cs typeface="Times New Roman"/>
              </a:rPr>
              <a:t>1-</a:t>
            </a:r>
            <a:r>
              <a:rPr dirty="0" sz="1200">
                <a:latin typeface="Times New Roman"/>
                <a:cs typeface="Times New Roman"/>
              </a:rPr>
              <a:t>4)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400"/>
              </a:lnSpc>
              <a:spcBef>
                <a:spcPts val="64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z="1200">
                <a:latin typeface="Times New Roman"/>
                <a:cs typeface="Times New Roman"/>
              </a:rPr>
              <a:t>Estilo ped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ó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ico </a:t>
            </a:r>
            <a:r>
              <a:rPr dirty="0" sz="1200" spc="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Cl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Asís. (Chi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in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ti)   </a:t>
            </a:r>
            <a:r>
              <a:rPr dirty="0" sz="1200" spc="-10">
                <a:latin typeface="Times New Roman"/>
                <a:cs typeface="Times New Roman"/>
              </a:rPr>
              <a:t>(</a:t>
            </a:r>
            <a:r>
              <a:rPr dirty="0" sz="1200" spc="15">
                <a:latin typeface="Times New Roman"/>
                <a:cs typeface="Times New Roman"/>
              </a:rPr>
              <a:t>1</a:t>
            </a:r>
            <a:r>
              <a:rPr dirty="0" sz="1200" spc="-5">
                <a:latin typeface="Times New Roman"/>
                <a:cs typeface="Times New Roman"/>
              </a:rPr>
              <a:t>-</a:t>
            </a:r>
            <a:r>
              <a:rPr dirty="0" sz="1200">
                <a:latin typeface="Times New Roman"/>
                <a:cs typeface="Times New Roman"/>
              </a:rPr>
              <a:t>5)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69544"/>
            <a:ext cx="7200265" cy="4925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19398" y="1350390"/>
            <a:ext cx="920750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5" b="1">
                <a:latin typeface="Times New Roman"/>
                <a:cs typeface="Times New Roman"/>
              </a:rPr>
              <a:t>PARTE</a:t>
            </a:r>
            <a:r>
              <a:rPr dirty="0" sz="1600" spc="-5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II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09570" y="2385440"/>
            <a:ext cx="2738755" cy="9448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600" spc="-15" b="1">
                <a:latin typeface="Times New Roman"/>
                <a:cs typeface="Times New Roman"/>
              </a:rPr>
              <a:t>PED</a:t>
            </a:r>
            <a:r>
              <a:rPr dirty="0" sz="1600" spc="-10" b="1">
                <a:latin typeface="Times New Roman"/>
                <a:cs typeface="Times New Roman"/>
              </a:rPr>
              <a:t>A</a:t>
            </a:r>
            <a:r>
              <a:rPr dirty="0" sz="1600" spc="-25" b="1">
                <a:latin typeface="Times New Roman"/>
                <a:cs typeface="Times New Roman"/>
              </a:rPr>
              <a:t>G</a:t>
            </a:r>
            <a:r>
              <a:rPr dirty="0" sz="1600" spc="-15" b="1">
                <a:latin typeface="Times New Roman"/>
                <a:cs typeface="Times New Roman"/>
              </a:rPr>
              <a:t>O</a:t>
            </a:r>
            <a:r>
              <a:rPr dirty="0" sz="1600" spc="-25" b="1">
                <a:latin typeface="Times New Roman"/>
                <a:cs typeface="Times New Roman"/>
              </a:rPr>
              <a:t>G</a:t>
            </a:r>
            <a:r>
              <a:rPr dirty="0" sz="1600" spc="-5" b="1">
                <a:latin typeface="Times New Roman"/>
                <a:cs typeface="Times New Roman"/>
              </a:rPr>
              <a:t>Í</a:t>
            </a:r>
            <a:r>
              <a:rPr dirty="0" sz="1600" spc="-15" b="1">
                <a:latin typeface="Times New Roman"/>
                <a:cs typeface="Times New Roman"/>
              </a:rPr>
              <a:t>A</a:t>
            </a:r>
            <a:r>
              <a:rPr dirty="0" sz="1600" spc="5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V</a:t>
            </a:r>
            <a:r>
              <a:rPr dirty="0" sz="1600" spc="-25" b="1">
                <a:latin typeface="Times New Roman"/>
                <a:cs typeface="Times New Roman"/>
              </a:rPr>
              <a:t>O</a:t>
            </a:r>
            <a:r>
              <a:rPr dirty="0" sz="1600" spc="-15" b="1">
                <a:latin typeface="Times New Roman"/>
                <a:cs typeface="Times New Roman"/>
              </a:rPr>
              <a:t>C</a:t>
            </a:r>
            <a:r>
              <a:rPr dirty="0" sz="1600" spc="-10" b="1">
                <a:latin typeface="Times New Roman"/>
                <a:cs typeface="Times New Roman"/>
              </a:rPr>
              <a:t>A</a:t>
            </a:r>
            <a:r>
              <a:rPr dirty="0" sz="1600" spc="-10" b="1">
                <a:latin typeface="Times New Roman"/>
                <a:cs typeface="Times New Roman"/>
              </a:rPr>
              <a:t>CI</a:t>
            </a:r>
            <a:r>
              <a:rPr dirty="0" sz="1600" spc="-10" b="1">
                <a:latin typeface="Times New Roman"/>
                <a:cs typeface="Times New Roman"/>
              </a:rPr>
              <a:t>O</a:t>
            </a:r>
            <a:r>
              <a:rPr dirty="0" sz="1600" spc="-15" b="1">
                <a:latin typeface="Times New Roman"/>
                <a:cs typeface="Times New Roman"/>
              </a:rPr>
              <a:t>NAL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ts val="1600"/>
              </a:lnSpc>
            </a:pPr>
            <a:endParaRPr sz="1600"/>
          </a:p>
          <a:p>
            <a:pPr>
              <a:lnSpc>
                <a:spcPts val="1900"/>
              </a:lnSpc>
              <a:spcBef>
                <a:spcPts val="4"/>
              </a:spcBef>
            </a:pPr>
            <a:endParaRPr sz="1900"/>
          </a:p>
          <a:p>
            <a:pPr algn="ctr">
              <a:lnSpc>
                <a:spcPct val="100000"/>
              </a:lnSpc>
            </a:pPr>
            <a:r>
              <a:rPr dirty="0" sz="1600" spc="-10" b="1">
                <a:latin typeface="Times New Roman"/>
                <a:cs typeface="Times New Roman"/>
              </a:rPr>
              <a:t>Fo</a:t>
            </a:r>
            <a:r>
              <a:rPr dirty="0" sz="1600" b="1">
                <a:latin typeface="Times New Roman"/>
                <a:cs typeface="Times New Roman"/>
              </a:rPr>
              <a:t>r</a:t>
            </a:r>
            <a:r>
              <a:rPr dirty="0" sz="1600" spc="-40" b="1">
                <a:latin typeface="Times New Roman"/>
                <a:cs typeface="Times New Roman"/>
              </a:rPr>
              <a:t>m</a:t>
            </a:r>
            <a:r>
              <a:rPr dirty="0" sz="1600" spc="-10" b="1">
                <a:latin typeface="Times New Roman"/>
                <a:cs typeface="Times New Roman"/>
              </a:rPr>
              <a:t>ación</a:t>
            </a:r>
            <a:r>
              <a:rPr dirty="0" sz="1600" spc="5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inicial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2842" y="1350390"/>
            <a:ext cx="672465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5" b="1">
                <a:latin typeface="Times New Roman"/>
                <a:cs typeface="Times New Roman"/>
              </a:rPr>
              <a:t>T</a:t>
            </a:r>
            <a:r>
              <a:rPr dirty="0" sz="1600" b="1">
                <a:latin typeface="Times New Roman"/>
                <a:cs typeface="Times New Roman"/>
              </a:rPr>
              <a:t>e</a:t>
            </a:r>
            <a:r>
              <a:rPr dirty="0" sz="1600" spc="-40" b="1">
                <a:latin typeface="Times New Roman"/>
                <a:cs typeface="Times New Roman"/>
              </a:rPr>
              <a:t>m</a:t>
            </a:r>
            <a:r>
              <a:rPr dirty="0" sz="1600" spc="-10" b="1">
                <a:latin typeface="Times New Roman"/>
                <a:cs typeface="Times New Roman"/>
              </a:rPr>
              <a:t>a</a:t>
            </a:r>
            <a:r>
              <a:rPr dirty="0" sz="1600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5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10382" y="2284978"/>
            <a:ext cx="1938020" cy="700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0065" marR="6350" indent="-508000">
              <a:lnSpc>
                <a:spcPct val="141200"/>
              </a:lnSpc>
            </a:pPr>
            <a:r>
              <a:rPr dirty="0" sz="1600" spc="-10" b="1">
                <a:latin typeface="Times New Roman"/>
                <a:cs typeface="Times New Roman"/>
              </a:rPr>
              <a:t>Fo</a:t>
            </a:r>
            <a:r>
              <a:rPr dirty="0" sz="1600" b="1">
                <a:latin typeface="Times New Roman"/>
                <a:cs typeface="Times New Roman"/>
              </a:rPr>
              <a:t>r</a:t>
            </a:r>
            <a:r>
              <a:rPr dirty="0" sz="1600" spc="-40" b="1">
                <a:latin typeface="Times New Roman"/>
                <a:cs typeface="Times New Roman"/>
              </a:rPr>
              <a:t>m</a:t>
            </a:r>
            <a:r>
              <a:rPr dirty="0" sz="1600" spc="-10" b="1">
                <a:latin typeface="Times New Roman"/>
                <a:cs typeface="Times New Roman"/>
              </a:rPr>
              <a:t>ación</a:t>
            </a:r>
            <a:r>
              <a:rPr dirty="0" sz="1600" spc="-5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v</a:t>
            </a:r>
            <a:r>
              <a:rPr dirty="0" sz="1600" spc="-5" b="1">
                <a:latin typeface="Times New Roman"/>
                <a:cs typeface="Times New Roman"/>
              </a:rPr>
              <a:t>o</a:t>
            </a:r>
            <a:r>
              <a:rPr dirty="0" sz="1600" spc="-10" b="1">
                <a:latin typeface="Times New Roman"/>
                <a:cs typeface="Times New Roman"/>
              </a:rPr>
              <a:t>cac</a:t>
            </a:r>
            <a:r>
              <a:rPr dirty="0" sz="1600" b="1">
                <a:latin typeface="Times New Roman"/>
                <a:cs typeface="Times New Roman"/>
              </a:rPr>
              <a:t>i</a:t>
            </a:r>
            <a:r>
              <a:rPr dirty="0" sz="1600" spc="-10" b="1">
                <a:latin typeface="Times New Roman"/>
                <a:cs typeface="Times New Roman"/>
              </a:rPr>
              <a:t>onal</a:t>
            </a:r>
            <a:r>
              <a:rPr dirty="0" sz="1600" spc="-10" b="1">
                <a:latin typeface="Times New Roman"/>
                <a:cs typeface="Times New Roman"/>
              </a:rPr>
              <a:t> en</a:t>
            </a:r>
            <a:r>
              <a:rPr dirty="0" sz="1600" spc="-5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gener</a:t>
            </a:r>
            <a:r>
              <a:rPr dirty="0" sz="1600" spc="-5" b="1">
                <a:latin typeface="Times New Roman"/>
                <a:cs typeface="Times New Roman"/>
              </a:rPr>
              <a:t>a</a:t>
            </a:r>
            <a:r>
              <a:rPr dirty="0" sz="1600" spc="-5" b="1">
                <a:latin typeface="Times New Roman"/>
                <a:cs typeface="Times New Roman"/>
              </a:rPr>
              <a:t>l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0367" y="4046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94204" y="4061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747130" y="4416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747003" y="4291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95891" y="4683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946529" y="4815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26795" y="509015"/>
            <a:ext cx="5113655" cy="4218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77135" indent="-822325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45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750"/>
              </a:lnSpc>
              <a:spcBef>
                <a:spcPts val="20"/>
              </a:spcBef>
            </a:pPr>
            <a:endParaRPr sz="750"/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200"/>
              </a:lnSpc>
            </a:pPr>
            <a:endParaRPr sz="1200"/>
          </a:p>
          <a:p>
            <a:pPr marL="2477135">
              <a:lnSpc>
                <a:spcPct val="100000"/>
              </a:lnSpc>
            </a:pPr>
            <a:r>
              <a:rPr dirty="0" sz="1200" spc="-10" b="1">
                <a:latin typeface="Comic Sans MS"/>
                <a:cs typeface="Comic Sans MS"/>
              </a:rPr>
              <a:t>Fo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m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ón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5" b="1">
                <a:latin typeface="Comic Sans MS"/>
                <a:cs typeface="Comic Sans MS"/>
              </a:rPr>
              <a:t>al</a:t>
            </a:r>
            <a:endParaRPr sz="1200">
              <a:latin typeface="Comic Sans MS"/>
              <a:cs typeface="Comic Sans MS"/>
            </a:endParaRPr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500"/>
              </a:lnSpc>
              <a:spcBef>
                <a:spcPts val="90"/>
              </a:spcBef>
            </a:pPr>
            <a:endParaRPr sz="1500"/>
          </a:p>
          <a:p>
            <a:pPr marL="193675">
              <a:lnSpc>
                <a:spcPct val="100000"/>
              </a:lnSpc>
            </a:pPr>
            <a:r>
              <a:rPr dirty="0" sz="1100" spc="-25">
                <a:latin typeface="Comic Sans MS"/>
                <a:cs typeface="Comic Sans MS"/>
              </a:rPr>
              <a:t>V</a:t>
            </a:r>
            <a:r>
              <a:rPr dirty="0" sz="1100" spc="-30">
                <a:latin typeface="Comic Sans MS"/>
                <a:cs typeface="Comic Sans MS"/>
              </a:rPr>
              <a:t>e</a:t>
            </a:r>
            <a:r>
              <a:rPr dirty="0" sz="1100" spc="-20">
                <a:latin typeface="Comic Sans MS"/>
                <a:cs typeface="Comic Sans MS"/>
              </a:rPr>
              <a:t>m</a:t>
            </a:r>
            <a:r>
              <a:rPr dirty="0" sz="1100" spc="-3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25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m</a:t>
            </a:r>
            <a:r>
              <a:rPr dirty="0" sz="1100" spc="-15">
                <a:latin typeface="Comic Sans MS"/>
                <a:cs typeface="Comic Sans MS"/>
              </a:rPr>
              <a:t>p</a:t>
            </a:r>
            <a:r>
              <a:rPr dirty="0" sz="1100" spc="-30">
                <a:latin typeface="Comic Sans MS"/>
                <a:cs typeface="Comic Sans MS"/>
              </a:rPr>
              <a:t>l</a:t>
            </a:r>
            <a:r>
              <a:rPr dirty="0" sz="1100" spc="-2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 spc="-30">
                <a:latin typeface="Comic Sans MS"/>
                <a:cs typeface="Comic Sans MS"/>
              </a:rPr>
              <a:t>et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l</a:t>
            </a:r>
            <a:r>
              <a:rPr dirty="0" sz="1100" spc="-15">
                <a:latin typeface="Comic Sans MS"/>
                <a:cs typeface="Comic Sans MS"/>
              </a:rPr>
              <a:t>l</a:t>
            </a:r>
            <a:r>
              <a:rPr dirty="0" sz="1100" spc="-25">
                <a:latin typeface="Comic Sans MS"/>
                <a:cs typeface="Comic Sans MS"/>
              </a:rPr>
              <a:t>ad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30">
                <a:latin typeface="Comic Sans MS"/>
                <a:cs typeface="Comic Sans MS"/>
              </a:rPr>
              <a:t>l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30">
                <a:latin typeface="Comic Sans MS"/>
                <a:cs typeface="Comic Sans MS"/>
              </a:rPr>
              <a:t>n</a:t>
            </a:r>
            <a:r>
              <a:rPr dirty="0" sz="1100" spc="-1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6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30">
                <a:latin typeface="Comic Sans MS"/>
                <a:cs typeface="Comic Sans MS"/>
              </a:rPr>
              <a:t>e</a:t>
            </a:r>
            <a:r>
              <a:rPr dirty="0" sz="1100" spc="-25">
                <a:latin typeface="Comic Sans MS"/>
                <a:cs typeface="Comic Sans MS"/>
              </a:rPr>
              <a:t>sq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 spc="-30">
                <a:latin typeface="Comic Sans MS"/>
                <a:cs typeface="Comic Sans MS"/>
              </a:rPr>
              <a:t>e</a:t>
            </a:r>
            <a:r>
              <a:rPr dirty="0" sz="1100" spc="-20">
                <a:latin typeface="Comic Sans MS"/>
                <a:cs typeface="Comic Sans MS"/>
              </a:rPr>
              <a:t>m</a:t>
            </a:r>
            <a:r>
              <a:rPr dirty="0" sz="1100" spc="-2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 spc="-25">
                <a:latin typeface="Comic Sans MS"/>
                <a:cs typeface="Comic Sans MS"/>
              </a:rPr>
              <a:t>s</a:t>
            </a:r>
            <a:r>
              <a:rPr dirty="0" sz="1100" spc="-30">
                <a:latin typeface="Comic Sans MS"/>
                <a:cs typeface="Comic Sans MS"/>
              </a:rPr>
              <a:t>o</a:t>
            </a:r>
            <a:r>
              <a:rPr dirty="0" sz="1100" spc="-20">
                <a:latin typeface="Comic Sans MS"/>
                <a:cs typeface="Comic Sans MS"/>
              </a:rPr>
              <a:t>b</a:t>
            </a:r>
            <a:r>
              <a:rPr dirty="0" sz="1100" spc="-1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60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F</a:t>
            </a:r>
            <a:r>
              <a:rPr dirty="0" sz="1100" spc="-30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r</a:t>
            </a:r>
            <a:r>
              <a:rPr dirty="0" sz="1100" spc="-30">
                <a:latin typeface="Comic Sans MS"/>
                <a:cs typeface="Comic Sans MS"/>
              </a:rPr>
              <a:t>m</a:t>
            </a:r>
            <a:r>
              <a:rPr dirty="0" sz="1100" spc="-25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c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-30">
                <a:latin typeface="Comic Sans MS"/>
                <a:cs typeface="Comic Sans MS"/>
              </a:rPr>
              <a:t>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25">
                <a:latin typeface="Comic Sans MS"/>
                <a:cs typeface="Comic Sans MS"/>
              </a:rPr>
              <a:t>V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30">
                <a:latin typeface="Comic Sans MS"/>
                <a:cs typeface="Comic Sans MS"/>
              </a:rPr>
              <a:t>c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c</a:t>
            </a:r>
            <a:r>
              <a:rPr dirty="0" sz="1100" spc="-25">
                <a:latin typeface="Comic Sans MS"/>
                <a:cs typeface="Comic Sans MS"/>
              </a:rPr>
              <a:t>i</a:t>
            </a:r>
            <a:r>
              <a:rPr dirty="0" sz="1100" spc="-30">
                <a:latin typeface="Comic Sans MS"/>
                <a:cs typeface="Comic Sans MS"/>
              </a:rPr>
              <a:t>o</a:t>
            </a:r>
            <a:r>
              <a:rPr dirty="0" sz="1100" spc="-15">
                <a:latin typeface="Comic Sans MS"/>
                <a:cs typeface="Comic Sans MS"/>
              </a:rPr>
              <a:t>n</a:t>
            </a:r>
            <a:r>
              <a:rPr dirty="0" sz="1100" spc="-2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l</a:t>
            </a:r>
            <a:endParaRPr sz="1100">
              <a:latin typeface="Comic Sans MS"/>
              <a:cs typeface="Comic Sans MS"/>
            </a:endParaRPr>
          </a:p>
          <a:p>
            <a:pPr marL="240029" indent="-227329">
              <a:lnSpc>
                <a:spcPct val="100000"/>
              </a:lnSpc>
              <a:spcBef>
                <a:spcPts val="82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5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í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ional: p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mis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Mod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lo del 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rollo de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10">
                <a:latin typeface="Times New Roman"/>
                <a:cs typeface="Times New Roman"/>
              </a:rPr>
              <a:t>P</a:t>
            </a:r>
            <a:r>
              <a:rPr dirty="0" sz="1200" spc="-20">
                <a:latin typeface="Times New Roman"/>
                <a:cs typeface="Times New Roman"/>
              </a:rPr>
              <a:t>r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20">
                <a:latin typeface="Times New Roman"/>
                <a:cs typeface="Times New Roman"/>
              </a:rPr>
              <a:t>e</a:t>
            </a:r>
            <a:r>
              <a:rPr dirty="0" sz="1200" spc="-15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-30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m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 spc="-10">
                <a:latin typeface="Times New Roman"/>
                <a:cs typeface="Times New Roman"/>
              </a:rPr>
              <a:t>t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v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2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4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 spc="-15">
                <a:latin typeface="Times New Roman"/>
                <a:cs typeface="Times New Roman"/>
              </a:rPr>
              <a:t>q</a:t>
            </a:r>
            <a:r>
              <a:rPr dirty="0" sz="1200" spc="-15">
                <a:latin typeface="Times New Roman"/>
                <a:cs typeface="Times New Roman"/>
              </a:rPr>
              <a:t>u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s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10">
                <a:latin typeface="Times New Roman"/>
                <a:cs typeface="Times New Roman"/>
              </a:rPr>
              <a:t>t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</a:t>
            </a:r>
            <a:r>
              <a:rPr dirty="0" sz="1200" spc="-20">
                <a:latin typeface="Times New Roman"/>
                <a:cs typeface="Times New Roman"/>
              </a:rPr>
              <a:t>o</a:t>
            </a:r>
            <a:r>
              <a:rPr dirty="0" sz="1200" spc="-2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m</a:t>
            </a:r>
            <a:r>
              <a:rPr dirty="0" sz="1200" spc="-15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: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“</a:t>
            </a:r>
            <a:r>
              <a:rPr dirty="0" sz="1200" spc="-15">
                <a:latin typeface="Times New Roman"/>
                <a:cs typeface="Times New Roman"/>
              </a:rPr>
              <a:t>v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2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ó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i</a:t>
            </a:r>
            <a:r>
              <a:rPr dirty="0" sz="1200" spc="-10">
                <a:latin typeface="Times New Roman"/>
                <a:cs typeface="Times New Roman"/>
              </a:rPr>
              <a:t>n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15">
                <a:latin typeface="Times New Roman"/>
                <a:cs typeface="Times New Roman"/>
              </a:rPr>
              <a:t>d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l”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Motiv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iones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ons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u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ias </a:t>
            </a:r>
            <a:r>
              <a:rPr dirty="0" sz="1200" spc="-5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tiv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ntre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fo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mador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fo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mando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El fo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mador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omo 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dor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5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Edu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p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pt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a la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re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V</a:t>
            </a:r>
            <a:r>
              <a:rPr dirty="0" sz="1200">
                <a:latin typeface="Times New Roman"/>
                <a:cs typeface="Times New Roman"/>
              </a:rPr>
              <a:t>ida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li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iosa: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todolo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ía de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rma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á</a:t>
            </a:r>
            <a:r>
              <a:rPr dirty="0" sz="1200">
                <a:latin typeface="Times New Roman"/>
                <a:cs typeface="Times New Roman"/>
              </a:rPr>
              <a:t>met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os p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finir al jov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ionado: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á</a:t>
            </a:r>
            <a:r>
              <a:rPr dirty="0" sz="1200">
                <a:latin typeface="Times New Roman"/>
                <a:cs typeface="Times New Roman"/>
              </a:rPr>
              <a:t>met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os p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finir al jov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ionado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5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á</a:t>
            </a:r>
            <a:r>
              <a:rPr dirty="0" sz="1200">
                <a:latin typeface="Times New Roman"/>
                <a:cs typeface="Times New Roman"/>
              </a:rPr>
              <a:t>met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os p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finir al jov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 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ionad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: 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p</a:t>
            </a:r>
            <a:r>
              <a:rPr dirty="0" sz="1200">
                <a:latin typeface="Times New Roman"/>
                <a:cs typeface="Times New Roman"/>
              </a:rPr>
              <a:t>u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hino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20">
                <a:latin typeface="Times New Roman"/>
                <a:cs typeface="Times New Roman"/>
              </a:rPr>
              <a:t>P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s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b</a:t>
            </a:r>
            <a:r>
              <a:rPr dirty="0" sz="1200" spc="-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“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-25">
                <a:latin typeface="Times New Roman"/>
                <a:cs typeface="Times New Roman"/>
              </a:rPr>
              <a:t>u</a:t>
            </a:r>
            <a:r>
              <a:rPr dirty="0" sz="1200" spc="-10">
                <a:latin typeface="Times New Roman"/>
                <a:cs typeface="Times New Roman"/>
              </a:rPr>
              <a:t>í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5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p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m</a:t>
            </a:r>
            <a:r>
              <a:rPr dirty="0" sz="1200" spc="-25">
                <a:latin typeface="Times New Roman"/>
                <a:cs typeface="Times New Roman"/>
              </a:rPr>
              <a:t>p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ñ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m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20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p</a:t>
            </a:r>
            <a:r>
              <a:rPr dirty="0" sz="1200" spc="-20">
                <a:latin typeface="Times New Roman"/>
                <a:cs typeface="Times New Roman"/>
              </a:rPr>
              <a:t>e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15">
                <a:latin typeface="Times New Roman"/>
                <a:cs typeface="Times New Roman"/>
              </a:rPr>
              <a:t>s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”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 spc="-25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ó</a:t>
            </a:r>
            <a:r>
              <a:rPr dirty="0" sz="1200" spc="-25">
                <a:latin typeface="Times New Roman"/>
                <a:cs typeface="Times New Roman"/>
              </a:rPr>
              <a:t>m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40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p</a:t>
            </a:r>
            <a:r>
              <a:rPr dirty="0" sz="1200" spc="-20">
                <a:latin typeface="Times New Roman"/>
                <a:cs typeface="Times New Roman"/>
              </a:rPr>
              <a:t>r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15">
                <a:latin typeface="Times New Roman"/>
                <a:cs typeface="Times New Roman"/>
              </a:rPr>
              <a:t>s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10">
                <a:latin typeface="Times New Roman"/>
                <a:cs typeface="Times New Roman"/>
              </a:rPr>
              <a:t>t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40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t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10">
                <a:latin typeface="Times New Roman"/>
                <a:cs typeface="Times New Roman"/>
              </a:rPr>
              <a:t>m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: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“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f</a:t>
            </a:r>
            <a:r>
              <a:rPr dirty="0" sz="1200" spc="-20">
                <a:latin typeface="Times New Roman"/>
                <a:cs typeface="Times New Roman"/>
              </a:rPr>
              <a:t>e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v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 spc="-20">
                <a:latin typeface="Times New Roman"/>
                <a:cs typeface="Times New Roman"/>
              </a:rPr>
              <a:t>-</a:t>
            </a:r>
            <a:r>
              <a:rPr dirty="0" sz="1200" spc="-25">
                <a:latin typeface="Times New Roman"/>
                <a:cs typeface="Times New Roman"/>
              </a:rPr>
              <a:t>s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15">
                <a:latin typeface="Times New Roman"/>
                <a:cs typeface="Times New Roman"/>
              </a:rPr>
              <a:t>x</a:t>
            </a:r>
            <a:r>
              <a:rPr dirty="0" sz="1200" spc="-15">
                <a:latin typeface="Times New Roman"/>
                <a:cs typeface="Times New Roman"/>
              </a:rPr>
              <a:t>u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d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C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s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”</a:t>
            </a:r>
            <a:endParaRPr sz="1200">
              <a:latin typeface="Times New Roman"/>
              <a:cs typeface="Times New Roman"/>
            </a:endParaRPr>
          </a:p>
          <a:p>
            <a:pPr marL="240029" indent="-227329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 sz="1200">
                <a:latin typeface="Times New Roman"/>
                <a:cs typeface="Times New Roman"/>
              </a:rPr>
              <a:t>Su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ias </a:t>
            </a:r>
            <a:r>
              <a:rPr dirty="0" sz="1200" spc="5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fo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 spc="10">
                <a:latin typeface="Times New Roman"/>
                <a:cs typeface="Times New Roman"/>
              </a:rPr>
              <a:t>m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ión: vida</a:t>
            </a:r>
            <a:r>
              <a:rPr dirty="0" sz="1200" spc="2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tr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b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jo 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ionado</a:t>
            </a:r>
            <a:r>
              <a:rPr dirty="0" sz="1200" spc="2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fo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m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ndo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774445"/>
            <a:ext cx="3900804" cy="998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spc="5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RTE IV   </a:t>
            </a: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b="1">
                <a:latin typeface="Times New Roman"/>
                <a:cs typeface="Times New Roman"/>
              </a:rPr>
              <a:t>ED</a:t>
            </a:r>
            <a:r>
              <a:rPr dirty="0" sz="1200" spc="5" b="1">
                <a:latin typeface="Times New Roman"/>
                <a:cs typeface="Times New Roman"/>
              </a:rPr>
              <a:t>A</a:t>
            </a:r>
            <a:r>
              <a:rPr dirty="0" sz="1200" spc="-10" b="1">
                <a:latin typeface="Times New Roman"/>
                <a:cs typeface="Times New Roman"/>
              </a:rPr>
              <a:t>G</a:t>
            </a:r>
            <a:r>
              <a:rPr dirty="0" sz="1200" spc="10" b="1">
                <a:latin typeface="Times New Roman"/>
                <a:cs typeface="Times New Roman"/>
              </a:rPr>
              <a:t>O</a:t>
            </a:r>
            <a:r>
              <a:rPr dirty="0" sz="1200" spc="-10" b="1">
                <a:latin typeface="Times New Roman"/>
                <a:cs typeface="Times New Roman"/>
              </a:rPr>
              <a:t>G</a:t>
            </a:r>
            <a:r>
              <a:rPr dirty="0" sz="1200" b="1">
                <a:latin typeface="Times New Roman"/>
                <a:cs typeface="Times New Roman"/>
              </a:rPr>
              <a:t>IA</a:t>
            </a:r>
            <a:r>
              <a:rPr dirty="0" sz="1200" spc="5" b="1">
                <a:latin typeface="Times New Roman"/>
                <a:cs typeface="Times New Roman"/>
              </a:rPr>
              <a:t> </a:t>
            </a:r>
            <a:r>
              <a:rPr dirty="0" sz="1200" spc="-15" b="1">
                <a:latin typeface="Times New Roman"/>
                <a:cs typeface="Times New Roman"/>
              </a:rPr>
              <a:t>F</a:t>
            </a:r>
            <a:r>
              <a:rPr dirty="0" sz="1200" b="1">
                <a:latin typeface="Times New Roman"/>
                <a:cs typeface="Times New Roman"/>
              </a:rPr>
              <a:t>R</a:t>
            </a:r>
            <a:r>
              <a:rPr dirty="0" sz="1200" spc="5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N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ISC</a:t>
            </a:r>
            <a:r>
              <a:rPr dirty="0" sz="1200" spc="-5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N</a:t>
            </a:r>
            <a:r>
              <a:rPr dirty="0" sz="1200" spc="-5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700"/>
              </a:lnSpc>
              <a:spcBef>
                <a:spcPts val="40"/>
              </a:spcBef>
            </a:pPr>
            <a:endParaRPr sz="1700"/>
          </a:p>
          <a:p>
            <a:pPr marL="12700">
              <a:lnSpc>
                <a:spcPct val="100000"/>
              </a:lnSpc>
            </a:pPr>
            <a:r>
              <a:rPr dirty="0" sz="1200" b="1">
                <a:latin typeface="Times New Roman"/>
                <a:cs typeface="Times New Roman"/>
              </a:rPr>
              <a:t>T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spc="-20" b="1">
                <a:latin typeface="Times New Roman"/>
                <a:cs typeface="Times New Roman"/>
              </a:rPr>
              <a:t>m</a:t>
            </a:r>
            <a:r>
              <a:rPr dirty="0" sz="1200" b="1">
                <a:latin typeface="Times New Roman"/>
                <a:cs typeface="Times New Roman"/>
              </a:rPr>
              <a:t>a 7  </a:t>
            </a:r>
            <a:r>
              <a:rPr dirty="0" sz="1200" spc="10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P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b="1">
                <a:latin typeface="Times New Roman"/>
                <a:cs typeface="Times New Roman"/>
              </a:rPr>
              <a:t>dagogía F</a:t>
            </a:r>
            <a:r>
              <a:rPr dirty="0" sz="1200" spc="-5" b="1">
                <a:latin typeface="Times New Roman"/>
                <a:cs typeface="Times New Roman"/>
              </a:rPr>
              <a:t>r</a:t>
            </a:r>
            <a:r>
              <a:rPr dirty="0" sz="1200" spc="10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n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iscan</a:t>
            </a:r>
            <a:r>
              <a:rPr dirty="0" sz="1200" spc="10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í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200" spc="-30">
                <a:latin typeface="Times New Roman"/>
                <a:cs typeface="Times New Roman"/>
              </a:rPr>
              <a:t>“</a:t>
            </a:r>
            <a:r>
              <a:rPr dirty="0" sz="1200" spc="-20">
                <a:latin typeface="Times New Roman"/>
                <a:cs typeface="Times New Roman"/>
              </a:rPr>
              <a:t>Pe</a:t>
            </a: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 spc="-2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g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gí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fr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s</a:t>
            </a:r>
            <a:r>
              <a:rPr dirty="0" sz="1200" spc="-20">
                <a:latin typeface="Times New Roman"/>
                <a:cs typeface="Times New Roman"/>
              </a:rPr>
              <a:t>c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n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</a:t>
            </a:r>
            <a:r>
              <a:rPr dirty="0" sz="1200" spc="-40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D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15">
                <a:latin typeface="Times New Roman"/>
                <a:cs typeface="Times New Roman"/>
              </a:rPr>
              <a:t>s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0">
                <a:latin typeface="Times New Roman"/>
                <a:cs typeface="Times New Roman"/>
              </a:rPr>
              <a:t>r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10">
                <a:latin typeface="Times New Roman"/>
                <a:cs typeface="Times New Roman"/>
              </a:rPr>
              <a:t>l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p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25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sp</a:t>
            </a:r>
            <a:r>
              <a:rPr dirty="0" sz="1200" spc="-30">
                <a:latin typeface="Times New Roman"/>
                <a:cs typeface="Times New Roman"/>
              </a:rPr>
              <a:t>ec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-15">
                <a:latin typeface="Times New Roman"/>
                <a:cs typeface="Times New Roman"/>
              </a:rPr>
              <a:t>v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”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 spc="-20">
                <a:latin typeface="Times New Roman"/>
                <a:cs typeface="Times New Roman"/>
              </a:rPr>
              <a:t>(</a:t>
            </a:r>
            <a:r>
              <a:rPr dirty="0" sz="1200" spc="-2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.</a:t>
            </a:r>
            <a:r>
              <a:rPr dirty="0" sz="1200" spc="-40">
                <a:latin typeface="Times New Roman"/>
                <a:cs typeface="Times New Roman"/>
              </a:rPr>
              <a:t> </a:t>
            </a:r>
            <a:r>
              <a:rPr dirty="0" sz="1200" spc="-30">
                <a:latin typeface="Times New Roman"/>
                <a:cs typeface="Times New Roman"/>
              </a:rPr>
              <a:t>Za</a:t>
            </a:r>
            <a:r>
              <a:rPr dirty="0" sz="1200" spc="-15">
                <a:latin typeface="Times New Roman"/>
                <a:cs typeface="Times New Roman"/>
              </a:rPr>
              <a:t>v</a:t>
            </a:r>
            <a:r>
              <a:rPr dirty="0" sz="1200" spc="-30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ll</a:t>
            </a:r>
            <a:r>
              <a:rPr dirty="0" sz="1200" spc="-15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1960559"/>
            <a:ext cx="4377690" cy="6191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970" marR="755015" indent="-1905">
              <a:lnSpc>
                <a:spcPct val="110800"/>
              </a:lnSpc>
            </a:pPr>
            <a:r>
              <a:rPr dirty="0" sz="1200">
                <a:latin typeface="Times New Roman"/>
                <a:cs typeface="Times New Roman"/>
              </a:rPr>
              <a:t>V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rios 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rtí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ulos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tr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b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j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s sobre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ía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ca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: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“</a:t>
            </a:r>
            <a:r>
              <a:rPr dirty="0" sz="1200">
                <a:latin typeface="Times New Roman"/>
                <a:cs typeface="Times New Roman"/>
              </a:rPr>
              <a:t>Una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pro</a:t>
            </a:r>
            <a:r>
              <a:rPr dirty="0" sz="1200" spc="-5">
                <a:latin typeface="Times New Roman"/>
                <a:cs typeface="Times New Roman"/>
              </a:rPr>
              <a:t>p</a:t>
            </a:r>
            <a:r>
              <a:rPr dirty="0" sz="1200" spc="10">
                <a:latin typeface="Times New Roman"/>
                <a:cs typeface="Times New Roman"/>
              </a:rPr>
              <a:t>u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sta 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10">
                <a:latin typeface="Times New Roman"/>
                <a:cs typeface="Times New Roman"/>
              </a:rPr>
              <a:t>u</a:t>
            </a:r>
            <a:r>
              <a:rPr dirty="0" sz="1200" spc="-5">
                <a:latin typeface="Times New Roman"/>
                <a:cs typeface="Times New Roman"/>
              </a:rPr>
              <a:t>ca</a:t>
            </a:r>
            <a:r>
              <a:rPr dirty="0" sz="1200">
                <a:latin typeface="Times New Roman"/>
                <a:cs typeface="Times New Roman"/>
              </a:rPr>
              <a:t>ti</a:t>
            </a:r>
            <a:r>
              <a:rPr dirty="0" sz="1200" spc="10">
                <a:latin typeface="Times New Roman"/>
                <a:cs typeface="Times New Roman"/>
              </a:rPr>
              <a:t>v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sobre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 minorid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”</a:t>
            </a:r>
            <a:r>
              <a:rPr dirty="0" sz="1200">
                <a:latin typeface="Times New Roman"/>
                <a:cs typeface="Times New Roman"/>
              </a:rPr>
              <a:t>, </a:t>
            </a:r>
            <a:r>
              <a:rPr dirty="0" sz="1200" spc="5">
                <a:latin typeface="Times New Roman"/>
                <a:cs typeface="Times New Roman"/>
              </a:rPr>
              <a:t>(</a:t>
            </a:r>
            <a:r>
              <a:rPr dirty="0" sz="1200" spc="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. Oss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  <a:p>
            <a:pPr marL="13970">
              <a:lnSpc>
                <a:spcPct val="100000"/>
              </a:lnSpc>
              <a:spcBef>
                <a:spcPts val="145"/>
              </a:spcBef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í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orm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int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gr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l: Cristo pobre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5">
                <a:latin typeface="Times New Roman"/>
                <a:cs typeface="Times New Roman"/>
              </a:rPr>
              <a:t>u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ifi</a:t>
            </a:r>
            <a:r>
              <a:rPr dirty="0" sz="1200" spc="-5">
                <a:latin typeface="Times New Roman"/>
                <a:cs typeface="Times New Roman"/>
              </a:rPr>
              <a:t>ca</a:t>
            </a:r>
            <a:r>
              <a:rPr dirty="0" sz="1200">
                <a:latin typeface="Times New Roman"/>
                <a:cs typeface="Times New Roman"/>
              </a:rPr>
              <a:t>do.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98389" y="2384424"/>
            <a:ext cx="601980" cy="1949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>
                <a:latin typeface="Times New Roman"/>
                <a:cs typeface="Times New Roman"/>
              </a:rPr>
              <a:t>(Sínt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sis)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8288" y="2567304"/>
            <a:ext cx="5231765" cy="8185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10000"/>
              </a:lnSpc>
            </a:pPr>
            <a:r>
              <a:rPr dirty="0" sz="1200" spc="5">
                <a:latin typeface="Times New Roman"/>
                <a:cs typeface="Times New Roman"/>
              </a:rPr>
              <a:t>¿</a:t>
            </a:r>
            <a:r>
              <a:rPr dirty="0" sz="1200">
                <a:latin typeface="Times New Roman"/>
                <a:cs typeface="Times New Roman"/>
              </a:rPr>
              <a:t>Qué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-5">
                <a:latin typeface="Times New Roman"/>
                <a:cs typeface="Times New Roman"/>
              </a:rPr>
              <a:t>ec</a:t>
            </a:r>
            <a:r>
              <a:rPr dirty="0" sz="1200">
                <a:latin typeface="Times New Roman"/>
                <a:cs typeface="Times New Roman"/>
              </a:rPr>
              <a:t>ir sob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d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ía fr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? 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(Cole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io en C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i</a:t>
            </a:r>
            <a:r>
              <a:rPr dirty="0" sz="1200" spc="10">
                <a:latin typeface="Times New Roman"/>
                <a:cs typeface="Times New Roman"/>
              </a:rPr>
              <a:t>x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nt, 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le</a:t>
            </a:r>
            <a:r>
              <a:rPr dirty="0" sz="1200" spc="5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ia, </a:t>
            </a:r>
            <a:r>
              <a:rPr dirty="0" sz="1200" spc="-5">
                <a:latin typeface="Times New Roman"/>
                <a:cs typeface="Times New Roman"/>
              </a:rPr>
              <a:t>O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 spc="10">
                <a:latin typeface="Times New Roman"/>
                <a:cs typeface="Times New Roman"/>
              </a:rPr>
              <a:t>M</a:t>
            </a:r>
            <a:r>
              <a:rPr dirty="0" sz="1200">
                <a:latin typeface="Times New Roman"/>
                <a:cs typeface="Times New Roman"/>
              </a:rPr>
              <a:t>)</a:t>
            </a:r>
            <a:r>
              <a:rPr dirty="0" sz="1200">
                <a:latin typeface="Times New Roman"/>
                <a:cs typeface="Times New Roman"/>
              </a:rPr>
              <a:t> 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Edu</a:t>
            </a:r>
            <a:r>
              <a:rPr dirty="0" sz="1200" spc="-5">
                <a:latin typeface="Times New Roman"/>
                <a:cs typeface="Times New Roman"/>
              </a:rPr>
              <a:t>ca</a:t>
            </a:r>
            <a:r>
              <a:rPr dirty="0" sz="1200">
                <a:latin typeface="Times New Roman"/>
                <a:cs typeface="Times New Roman"/>
              </a:rPr>
              <a:t>tiv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 (W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ter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H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s, </a:t>
            </a:r>
            <a:r>
              <a:rPr dirty="0" sz="1200" spc="5">
                <a:latin typeface="Times New Roman"/>
                <a:cs typeface="Times New Roman"/>
              </a:rPr>
              <a:t>O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M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rú)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1200">
                <a:latin typeface="Times New Roman"/>
                <a:cs typeface="Times New Roman"/>
              </a:rPr>
              <a:t>El </a:t>
            </a:r>
            <a:r>
              <a:rPr dirty="0" sz="1200" spc="-5">
                <a:latin typeface="Times New Roman"/>
                <a:cs typeface="Times New Roman"/>
              </a:rPr>
              <a:t>ca</a:t>
            </a:r>
            <a:r>
              <a:rPr dirty="0" sz="1200">
                <a:latin typeface="Times New Roman"/>
                <a:cs typeface="Times New Roman"/>
              </a:rPr>
              <a:t>min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r p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ó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ico f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no. 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(</a:t>
            </a:r>
            <a:r>
              <a:rPr dirty="0" sz="1200" spc="5">
                <a:latin typeface="Times New Roman"/>
                <a:cs typeface="Times New Roman"/>
              </a:rPr>
              <a:t>J</a:t>
            </a:r>
            <a:r>
              <a:rPr dirty="0" sz="1200">
                <a:latin typeface="Times New Roman"/>
                <a:cs typeface="Times New Roman"/>
              </a:rPr>
              <a:t>or</a:t>
            </a:r>
            <a:r>
              <a:rPr dirty="0" sz="1200" spc="-20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A. P</a:t>
            </a:r>
            <a:r>
              <a:rPr dirty="0" sz="1200" spc="5">
                <a:latin typeface="Times New Roman"/>
                <a:cs typeface="Times New Roman"/>
              </a:rPr>
              <a:t>ér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>
                <a:latin typeface="Times New Roman"/>
                <a:cs typeface="Times New Roman"/>
              </a:rPr>
              <a:t>, MD)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ía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 D</a:t>
            </a:r>
            <a:r>
              <a:rPr dirty="0" sz="1200" spc="-10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</a:t>
            </a:r>
            <a:r>
              <a:rPr dirty="0" sz="1200" spc="5">
                <a:latin typeface="Times New Roman"/>
                <a:cs typeface="Times New Roman"/>
              </a:rPr>
              <a:t>P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15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y</a:t>
            </a:r>
            <a:r>
              <a:rPr dirty="0" sz="1200" spc="-5">
                <a:latin typeface="Times New Roman"/>
                <a:cs typeface="Times New Roman"/>
              </a:rPr>
              <a:t>ec</a:t>
            </a:r>
            <a:r>
              <a:rPr dirty="0" sz="1200">
                <a:latin typeface="Times New Roman"/>
                <a:cs typeface="Times New Roman"/>
              </a:rPr>
              <a:t>to </a:t>
            </a:r>
            <a:r>
              <a:rPr dirty="0" sz="1200" spc="5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sto</a:t>
            </a:r>
            <a:r>
              <a:rPr dirty="0" sz="1200" spc="1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 </a:t>
            </a:r>
            <a:r>
              <a:rPr dirty="0" sz="1200" spc="-9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Edu</a:t>
            </a:r>
            <a:r>
              <a:rPr dirty="0" sz="1200" spc="-1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tiv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 (O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M 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5">
                <a:latin typeface="Times New Roman"/>
                <a:cs typeface="Times New Roman"/>
              </a:rPr>
              <a:t>ú</a:t>
            </a:r>
            <a:r>
              <a:rPr dirty="0" sz="120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704" y="181609"/>
            <a:ext cx="7200900" cy="4913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610" y="179069"/>
            <a:ext cx="7198359" cy="49510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974"/>
            <a:ext cx="7199630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9139" y="180339"/>
            <a:ext cx="35426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70179"/>
            <a:ext cx="7201534" cy="4925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704" y="181609"/>
            <a:ext cx="7200900" cy="4913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774445"/>
            <a:ext cx="4857750" cy="2006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spc="5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RTE</a:t>
            </a:r>
            <a:r>
              <a:rPr dirty="0" sz="1200" spc="5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V </a:t>
            </a:r>
            <a:r>
              <a:rPr dirty="0" sz="1200" spc="-135" b="1">
                <a:latin typeface="Times New Roman"/>
                <a:cs typeface="Times New Roman"/>
              </a:rPr>
              <a:t> </a:t>
            </a: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b="1">
                <a:latin typeface="Times New Roman"/>
                <a:cs typeface="Times New Roman"/>
              </a:rPr>
              <a:t>SICOLO</a:t>
            </a:r>
            <a:r>
              <a:rPr dirty="0" sz="1200" spc="-10" b="1">
                <a:latin typeface="Times New Roman"/>
                <a:cs typeface="Times New Roman"/>
              </a:rPr>
              <a:t>G</a:t>
            </a:r>
            <a:r>
              <a:rPr dirty="0" sz="1200" b="1">
                <a:latin typeface="Times New Roman"/>
                <a:cs typeface="Times New Roman"/>
              </a:rPr>
              <a:t>ÍA </a:t>
            </a:r>
            <a:r>
              <a:rPr dirty="0" sz="1200" b="1">
                <a:latin typeface="Times New Roman"/>
                <a:cs typeface="Times New Roman"/>
              </a:rPr>
              <a:t>VO</a:t>
            </a:r>
            <a:r>
              <a:rPr dirty="0" sz="1200" spc="5" b="1">
                <a:latin typeface="Times New Roman"/>
                <a:cs typeface="Times New Roman"/>
              </a:rPr>
              <a:t>CA</a:t>
            </a:r>
            <a:r>
              <a:rPr dirty="0" sz="1200" b="1">
                <a:latin typeface="Times New Roman"/>
                <a:cs typeface="Times New Roman"/>
              </a:rPr>
              <a:t>CION</a:t>
            </a:r>
            <a:r>
              <a:rPr dirty="0" sz="1200" spc="-5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L Y“</a:t>
            </a:r>
            <a:r>
              <a:rPr dirty="0" sz="1200" b="1">
                <a:latin typeface="Times New Roman"/>
                <a:cs typeface="Times New Roman"/>
              </a:rPr>
              <a:t>F</a:t>
            </a:r>
            <a:r>
              <a:rPr dirty="0" sz="1200" spc="-5" b="1">
                <a:latin typeface="Times New Roman"/>
                <a:cs typeface="Times New Roman"/>
              </a:rPr>
              <a:t>R</a:t>
            </a:r>
            <a:r>
              <a:rPr dirty="0" sz="120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CI</a:t>
            </a:r>
            <a:r>
              <a:rPr dirty="0" sz="1200" spc="10" b="1">
                <a:latin typeface="Times New Roman"/>
                <a:cs typeface="Times New Roman"/>
              </a:rPr>
              <a:t>S</a:t>
            </a:r>
            <a:r>
              <a:rPr dirty="0" sz="1200" b="1">
                <a:latin typeface="Times New Roman"/>
                <a:cs typeface="Times New Roman"/>
              </a:rPr>
              <a:t>C</a:t>
            </a:r>
            <a:r>
              <a:rPr dirty="0" sz="1200" spc="-5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N</a:t>
            </a:r>
            <a:r>
              <a:rPr dirty="0" sz="1200" spc="-5" b="1">
                <a:latin typeface="Times New Roman"/>
                <a:cs typeface="Times New Roman"/>
              </a:rPr>
              <a:t>A</a:t>
            </a:r>
            <a:r>
              <a:rPr dirty="0" sz="1200" b="1">
                <a:latin typeface="Times New Roman"/>
                <a:cs typeface="Times New Roman"/>
              </a:rPr>
              <a:t>”</a:t>
            </a:r>
            <a:r>
              <a:rPr dirty="0" sz="1200" b="1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700"/>
              </a:lnSpc>
              <a:spcBef>
                <a:spcPts val="40"/>
              </a:spcBef>
            </a:pPr>
            <a:endParaRPr sz="1700"/>
          </a:p>
          <a:p>
            <a:pPr marL="12700">
              <a:lnSpc>
                <a:spcPct val="100000"/>
              </a:lnSpc>
            </a:pPr>
            <a:r>
              <a:rPr dirty="0" sz="1200" b="1">
                <a:latin typeface="Times New Roman"/>
                <a:cs typeface="Times New Roman"/>
              </a:rPr>
              <a:t>T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spc="-20" b="1">
                <a:latin typeface="Times New Roman"/>
                <a:cs typeface="Times New Roman"/>
              </a:rPr>
              <a:t>m</a:t>
            </a:r>
            <a:r>
              <a:rPr dirty="0" sz="1200" b="1">
                <a:latin typeface="Times New Roman"/>
                <a:cs typeface="Times New Roman"/>
              </a:rPr>
              <a:t>a 8 </a:t>
            </a:r>
            <a:r>
              <a:rPr dirty="0" sz="1200" spc="-145" b="1">
                <a:latin typeface="Times New Roman"/>
                <a:cs typeface="Times New Roman"/>
              </a:rPr>
              <a:t> </a:t>
            </a: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b="1">
                <a:latin typeface="Times New Roman"/>
                <a:cs typeface="Times New Roman"/>
              </a:rPr>
              <a:t>sicología Vo</a:t>
            </a:r>
            <a:r>
              <a:rPr dirty="0" sz="1200" spc="-10" b="1">
                <a:latin typeface="Times New Roman"/>
                <a:cs typeface="Times New Roman"/>
              </a:rPr>
              <a:t>c</a:t>
            </a:r>
            <a:r>
              <a:rPr dirty="0" sz="1200" spc="10" b="1">
                <a:latin typeface="Times New Roman"/>
                <a:cs typeface="Times New Roman"/>
              </a:rPr>
              <a:t>a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io</a:t>
            </a:r>
            <a:r>
              <a:rPr dirty="0" sz="1200" spc="5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al</a:t>
            </a:r>
            <a:endParaRPr sz="1200">
              <a:latin typeface="Times New Roman"/>
              <a:cs typeface="Times New Roman"/>
            </a:endParaRPr>
          </a:p>
          <a:p>
            <a:pPr marL="12700" marR="956310">
              <a:lnSpc>
                <a:spcPts val="1580"/>
              </a:lnSpc>
              <a:spcBef>
                <a:spcPts val="60"/>
              </a:spcBef>
            </a:pPr>
            <a:r>
              <a:rPr dirty="0" sz="1200">
                <a:latin typeface="Times New Roman"/>
                <a:cs typeface="Times New Roman"/>
              </a:rPr>
              <a:t>Á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ea</a:t>
            </a:r>
            <a:r>
              <a:rPr dirty="0" sz="1200">
                <a:latin typeface="Times New Roman"/>
                <a:cs typeface="Times New Roman"/>
              </a:rPr>
              <a:t>s 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e</a:t>
            </a:r>
            <a:r>
              <a:rPr dirty="0" sz="1200">
                <a:latin typeface="Times New Roman"/>
                <a:cs typeface="Times New Roman"/>
              </a:rPr>
              <a:t>stru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tu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ión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Autod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fini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ión hum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y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vo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ac</a:t>
            </a:r>
            <a:r>
              <a:rPr dirty="0" sz="1200">
                <a:latin typeface="Times New Roman"/>
                <a:cs typeface="Times New Roman"/>
              </a:rPr>
              <a:t>ional.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v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35">
                <a:latin typeface="Times New Roman"/>
                <a:cs typeface="Times New Roman"/>
              </a:rPr>
              <a:t>l</a:t>
            </a:r>
            <a:r>
              <a:rPr dirty="0" sz="1200" spc="-25">
                <a:latin typeface="Times New Roman"/>
                <a:cs typeface="Times New Roman"/>
              </a:rPr>
              <a:t>u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35">
                <a:latin typeface="Times New Roman"/>
                <a:cs typeface="Times New Roman"/>
              </a:rPr>
              <a:t>i</a:t>
            </a:r>
            <a:r>
              <a:rPr dirty="0" sz="1200" spc="-25">
                <a:latin typeface="Times New Roman"/>
                <a:cs typeface="Times New Roman"/>
              </a:rPr>
              <a:t>ó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65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65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u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35">
                <a:latin typeface="Times New Roman"/>
                <a:cs typeface="Times New Roman"/>
              </a:rPr>
              <a:t>j</a:t>
            </a:r>
            <a:r>
              <a:rPr dirty="0" sz="1200" spc="-25">
                <a:latin typeface="Times New Roman"/>
                <a:cs typeface="Times New Roman"/>
              </a:rPr>
              <a:t>ov</a:t>
            </a:r>
            <a:r>
              <a:rPr dirty="0" sz="1200" spc="-4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vo</a:t>
            </a:r>
            <a:r>
              <a:rPr dirty="0" sz="1200" spc="-30">
                <a:latin typeface="Times New Roman"/>
                <a:cs typeface="Times New Roman"/>
              </a:rPr>
              <a:t>ca</a:t>
            </a:r>
            <a:r>
              <a:rPr dirty="0" sz="1200" spc="-45">
                <a:latin typeface="Times New Roman"/>
                <a:cs typeface="Times New Roman"/>
              </a:rPr>
              <a:t>c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25">
                <a:latin typeface="Times New Roman"/>
                <a:cs typeface="Times New Roman"/>
              </a:rPr>
              <a:t>n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o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s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40">
                <a:latin typeface="Times New Roman"/>
                <a:cs typeface="Times New Roman"/>
              </a:rPr>
              <a:t>gú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l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25">
                <a:latin typeface="Times New Roman"/>
                <a:cs typeface="Times New Roman"/>
              </a:rPr>
              <a:t>t</a:t>
            </a:r>
            <a:r>
              <a:rPr dirty="0" sz="1200" spc="-30">
                <a:latin typeface="Times New Roman"/>
                <a:cs typeface="Times New Roman"/>
              </a:rPr>
              <a:t>e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30">
                <a:latin typeface="Times New Roman"/>
                <a:cs typeface="Times New Roman"/>
              </a:rPr>
              <a:t>r</a:t>
            </a:r>
            <a:r>
              <a:rPr dirty="0" sz="1200" spc="-25">
                <a:latin typeface="Times New Roman"/>
                <a:cs typeface="Times New Roman"/>
              </a:rPr>
              <a:t>í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 spc="-60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p</a:t>
            </a:r>
            <a:r>
              <a:rPr dirty="0" sz="1200" spc="-35">
                <a:latin typeface="Times New Roman"/>
                <a:cs typeface="Times New Roman"/>
              </a:rPr>
              <a:t>s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40">
                <a:latin typeface="Times New Roman"/>
                <a:cs typeface="Times New Roman"/>
              </a:rPr>
              <a:t>o</a:t>
            </a:r>
            <a:r>
              <a:rPr dirty="0" sz="1200" spc="-35">
                <a:latin typeface="Times New Roman"/>
                <a:cs typeface="Times New Roman"/>
              </a:rPr>
              <a:t>l</a:t>
            </a:r>
            <a:r>
              <a:rPr dirty="0" sz="1200" spc="-25">
                <a:latin typeface="Times New Roman"/>
                <a:cs typeface="Times New Roman"/>
              </a:rPr>
              <a:t>ó</a:t>
            </a:r>
            <a:r>
              <a:rPr dirty="0" sz="1200" spc="-40">
                <a:latin typeface="Times New Roman"/>
                <a:cs typeface="Times New Roman"/>
              </a:rPr>
              <a:t>g</a:t>
            </a:r>
            <a:r>
              <a:rPr dirty="0" sz="1200" spc="-25">
                <a:latin typeface="Times New Roman"/>
                <a:cs typeface="Times New Roman"/>
              </a:rPr>
              <a:t>i</a:t>
            </a:r>
            <a:r>
              <a:rPr dirty="0" sz="1200" spc="-30">
                <a:latin typeface="Times New Roman"/>
                <a:cs typeface="Times New Roman"/>
              </a:rPr>
              <a:t>c</a:t>
            </a:r>
            <a:r>
              <a:rPr dirty="0" sz="1200" spc="-45">
                <a:latin typeface="Times New Roman"/>
                <a:cs typeface="Times New Roman"/>
              </a:rPr>
              <a:t>a</a:t>
            </a:r>
            <a:r>
              <a:rPr dirty="0" sz="1200" spc="-25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600"/>
              </a:lnSpc>
              <a:spcBef>
                <a:spcPts val="75"/>
              </a:spcBef>
            </a:pPr>
            <a:endParaRPr sz="1600"/>
          </a:p>
          <a:p>
            <a:pPr marL="12700">
              <a:lnSpc>
                <a:spcPct val="100000"/>
              </a:lnSpc>
            </a:pPr>
            <a:r>
              <a:rPr dirty="0" sz="1200" b="1">
                <a:latin typeface="Times New Roman"/>
                <a:cs typeface="Times New Roman"/>
              </a:rPr>
              <a:t>T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spc="-20" b="1">
                <a:latin typeface="Times New Roman"/>
                <a:cs typeface="Times New Roman"/>
              </a:rPr>
              <a:t>m</a:t>
            </a:r>
            <a:r>
              <a:rPr dirty="0" sz="1200" b="1">
                <a:latin typeface="Times New Roman"/>
                <a:cs typeface="Times New Roman"/>
              </a:rPr>
              <a:t>a 9 </a:t>
            </a:r>
            <a:r>
              <a:rPr dirty="0" sz="1200" spc="-145" b="1">
                <a:latin typeface="Times New Roman"/>
                <a:cs typeface="Times New Roman"/>
              </a:rPr>
              <a:t> </a:t>
            </a:r>
            <a:r>
              <a:rPr dirty="0" sz="1200" spc="-15" b="1">
                <a:latin typeface="Times New Roman"/>
                <a:cs typeface="Times New Roman"/>
              </a:rPr>
              <a:t>P</a:t>
            </a:r>
            <a:r>
              <a:rPr dirty="0" sz="1200" b="1">
                <a:latin typeface="Times New Roman"/>
                <a:cs typeface="Times New Roman"/>
              </a:rPr>
              <a:t>sicología </a:t>
            </a:r>
            <a:r>
              <a:rPr dirty="0" sz="1200" spc="10" b="1">
                <a:latin typeface="Times New Roman"/>
                <a:cs typeface="Times New Roman"/>
              </a:rPr>
              <a:t>“</a:t>
            </a:r>
            <a:r>
              <a:rPr dirty="0" sz="1200" spc="-15" b="1">
                <a:latin typeface="Times New Roman"/>
                <a:cs typeface="Times New Roman"/>
              </a:rPr>
              <a:t>F</a:t>
            </a:r>
            <a:r>
              <a:rPr dirty="0" sz="1200" spc="-5" b="1">
                <a:latin typeface="Times New Roman"/>
                <a:cs typeface="Times New Roman"/>
              </a:rPr>
              <a:t>r</a:t>
            </a:r>
            <a:r>
              <a:rPr dirty="0" sz="1200" b="1">
                <a:latin typeface="Times New Roman"/>
                <a:cs typeface="Times New Roman"/>
              </a:rPr>
              <a:t>an</a:t>
            </a:r>
            <a:r>
              <a:rPr dirty="0" sz="1200" spc="-5" b="1">
                <a:latin typeface="Times New Roman"/>
                <a:cs typeface="Times New Roman"/>
              </a:rPr>
              <a:t>c</a:t>
            </a:r>
            <a:r>
              <a:rPr dirty="0" sz="1200" b="1">
                <a:latin typeface="Times New Roman"/>
                <a:cs typeface="Times New Roman"/>
              </a:rPr>
              <a:t>isca</a:t>
            </a:r>
            <a:r>
              <a:rPr dirty="0" sz="1200" spc="10" b="1">
                <a:latin typeface="Times New Roman"/>
                <a:cs typeface="Times New Roman"/>
              </a:rPr>
              <a:t>n</a:t>
            </a:r>
            <a:r>
              <a:rPr dirty="0" sz="1200" b="1">
                <a:latin typeface="Times New Roman"/>
                <a:cs typeface="Times New Roman"/>
              </a:rPr>
              <a:t>a”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rson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 de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F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 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 s</a:t>
            </a:r>
            <a:r>
              <a:rPr dirty="0" sz="1200" spc="5">
                <a:latin typeface="Times New Roman"/>
                <a:cs typeface="Times New Roman"/>
              </a:rPr>
              <a:t>e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ún Tomás </a:t>
            </a:r>
            <a:r>
              <a:rPr dirty="0" sz="1200" spc="5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lano </a:t>
            </a:r>
            <a:r>
              <a:rPr dirty="0" sz="1200" spc="-10">
                <a:latin typeface="Times New Roman"/>
                <a:cs typeface="Times New Roman"/>
              </a:rPr>
              <a:t>(</a:t>
            </a:r>
            <a:r>
              <a:rPr dirty="0" sz="1200">
                <a:latin typeface="Times New Roman"/>
                <a:cs typeface="Times New Roman"/>
              </a:rPr>
              <a:t>1C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 83)</a:t>
            </a:r>
            <a:endParaRPr sz="1200">
              <a:latin typeface="Times New Roman"/>
              <a:cs typeface="Times New Roman"/>
            </a:endParaRPr>
          </a:p>
          <a:p>
            <a:pPr marL="12700" marR="6350">
              <a:lnSpc>
                <a:spcPct val="110000"/>
              </a:lnSpc>
            </a:pP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rson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 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Fr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n</a:t>
            </a:r>
            <a:r>
              <a:rPr dirty="0" sz="1200" spc="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isco de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Asís: 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studio psi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oló</a:t>
            </a:r>
            <a:r>
              <a:rPr dirty="0" sz="1200" spc="-10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ico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(Rob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rto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Z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10">
                <a:latin typeface="Times New Roman"/>
                <a:cs typeface="Times New Roman"/>
              </a:rPr>
              <a:t>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lloni)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L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p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rson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d </a:t>
            </a:r>
            <a:r>
              <a:rPr dirty="0" sz="1200" spc="10">
                <a:latin typeface="Times New Roman"/>
                <a:cs typeface="Times New Roman"/>
              </a:rPr>
              <a:t>d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Cla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de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Asís: 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studio psi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oló</a:t>
            </a:r>
            <a:r>
              <a:rPr dirty="0" sz="1200" spc="-10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ico.  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(Rob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rto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Z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lloni)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974"/>
            <a:ext cx="7198994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22094" y="1439290"/>
            <a:ext cx="3515360" cy="197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5" b="1">
                <a:latin typeface="Comic Sans MS"/>
                <a:cs typeface="Comic Sans MS"/>
              </a:rPr>
              <a:t>P</a:t>
            </a:r>
            <a:r>
              <a:rPr dirty="0" sz="1200" b="1">
                <a:latin typeface="Comic Sans MS"/>
                <a:cs typeface="Comic Sans MS"/>
              </a:rPr>
              <a:t>osib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b="1">
                <a:latin typeface="Comic Sans MS"/>
                <a:cs typeface="Comic Sans MS"/>
              </a:rPr>
              <a:t>e</a:t>
            </a:r>
            <a:r>
              <a:rPr dirty="0" sz="1200" spc="-5" b="1">
                <a:latin typeface="Comic Sans MS"/>
                <a:cs typeface="Comic Sans MS"/>
              </a:rPr>
              <a:t> “</a:t>
            </a:r>
            <a:r>
              <a:rPr dirty="0" sz="1200" b="1">
                <a:latin typeface="Comic Sans MS"/>
                <a:cs typeface="Comic Sans MS"/>
              </a:rPr>
              <a:t>Guía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p</a:t>
            </a:r>
            <a:r>
              <a:rPr dirty="0" sz="1200" b="1">
                <a:latin typeface="Comic Sans MS"/>
                <a:cs typeface="Comic Sans MS"/>
              </a:rPr>
              <a:t>ara</a:t>
            </a:r>
            <a:r>
              <a:rPr dirty="0" sz="1200" spc="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el a</a:t>
            </a:r>
            <a:r>
              <a:rPr dirty="0" sz="1200" spc="-5" b="1">
                <a:latin typeface="Comic Sans MS"/>
                <a:cs typeface="Comic Sans MS"/>
              </a:rPr>
              <a:t>c</a:t>
            </a:r>
            <a:r>
              <a:rPr dirty="0" sz="1200" b="1">
                <a:latin typeface="Comic Sans MS"/>
                <a:cs typeface="Comic Sans MS"/>
              </a:rPr>
              <a:t>ompaña</a:t>
            </a:r>
            <a:r>
              <a:rPr dirty="0" sz="1200" spc="5" b="1">
                <a:latin typeface="Comic Sans MS"/>
                <a:cs typeface="Comic Sans MS"/>
              </a:rPr>
              <a:t>m</a:t>
            </a:r>
            <a:r>
              <a:rPr dirty="0" sz="1200" b="1">
                <a:latin typeface="Comic Sans MS"/>
                <a:cs typeface="Comic Sans MS"/>
              </a:rPr>
              <a:t>iento </a:t>
            </a:r>
            <a:r>
              <a:rPr dirty="0" sz="1200" spc="-10" b="1">
                <a:latin typeface="Comic Sans MS"/>
                <a:cs typeface="Comic Sans MS"/>
              </a:rPr>
              <a:t>p</a:t>
            </a:r>
            <a:r>
              <a:rPr dirty="0" sz="1200" b="1">
                <a:latin typeface="Comic Sans MS"/>
                <a:cs typeface="Comic Sans MS"/>
              </a:rPr>
              <a:t>erso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l</a:t>
            </a:r>
            <a:r>
              <a:rPr dirty="0" sz="1200" b="1">
                <a:latin typeface="Comic Sans MS"/>
                <a:cs typeface="Comic Sans MS"/>
              </a:rPr>
              <a:t>”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795" y="2023551"/>
            <a:ext cx="6506209" cy="1734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985" indent="180975">
              <a:lnSpc>
                <a:spcPct val="133600"/>
              </a:lnSpc>
            </a:pP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5">
                <a:latin typeface="Comic Sans MS"/>
                <a:cs typeface="Comic Sans MS"/>
              </a:rPr>
              <a:t>nt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10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sque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10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10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10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ser</a:t>
            </a:r>
            <a:r>
              <a:rPr dirty="0" sz="1100" spc="10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util</a:t>
            </a:r>
            <a:r>
              <a:rPr dirty="0" sz="1100" spc="-1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zado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13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nc</a:t>
            </a:r>
            <a:r>
              <a:rPr dirty="0" sz="1100">
                <a:latin typeface="Comic Sans MS"/>
                <a:cs typeface="Comic Sans MS"/>
              </a:rPr>
              <a:t>ue</a:t>
            </a:r>
            <a:r>
              <a:rPr dirty="0" sz="1100" spc="-5">
                <a:latin typeface="Comic Sans MS"/>
                <a:cs typeface="Comic Sans MS"/>
              </a:rPr>
              <a:t>nt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10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5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5">
                <a:latin typeface="Comic Sans MS"/>
                <a:cs typeface="Comic Sans MS"/>
              </a:rPr>
              <a:t>p</a:t>
            </a:r>
            <a:r>
              <a:rPr dirty="0" sz="1100">
                <a:latin typeface="Comic Sans MS"/>
                <a:cs typeface="Comic Sans MS"/>
              </a:rPr>
              <a:t>añ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ient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so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al</a:t>
            </a:r>
            <a:r>
              <a:rPr dirty="0" sz="1100" spc="9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1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and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s.</a:t>
            </a:r>
            <a:endParaRPr sz="1100">
              <a:latin typeface="Comic Sans MS"/>
              <a:cs typeface="Comic Sans MS"/>
            </a:endParaRPr>
          </a:p>
          <a:p>
            <a:pPr algn="just" marL="12700" marR="6350" indent="180975">
              <a:lnSpc>
                <a:spcPct val="133600"/>
              </a:lnSpc>
              <a:spcBef>
                <a:spcPts val="600"/>
              </a:spcBef>
            </a:pP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í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im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6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nc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6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7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gu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as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 spc="10">
                <a:latin typeface="Comic Sans MS"/>
                <a:cs typeface="Comic Sans MS"/>
              </a:rPr>
              <a:t>p</a:t>
            </a:r>
            <a:r>
              <a:rPr dirty="0" sz="1100">
                <a:latin typeface="Comic Sans MS"/>
                <a:cs typeface="Comic Sans MS"/>
              </a:rPr>
              <a:t>uede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vi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7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6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“Gu</a:t>
            </a:r>
            <a:r>
              <a:rPr dirty="0" sz="1100" spc="-10">
                <a:latin typeface="Comic Sans MS"/>
                <a:cs typeface="Comic Sans MS"/>
              </a:rPr>
              <a:t>í</a:t>
            </a:r>
            <a:r>
              <a:rPr dirty="0" sz="1100">
                <a:latin typeface="Comic Sans MS"/>
                <a:cs typeface="Comic Sans MS"/>
              </a:rPr>
              <a:t>a”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6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una</a:t>
            </a:r>
            <a:r>
              <a:rPr dirty="0" sz="1100" spc="55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ev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ió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6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ida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so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ayudar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5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of</a:t>
            </a:r>
            <a:r>
              <a:rPr dirty="0" sz="1100">
                <a:latin typeface="Comic Sans MS"/>
                <a:cs typeface="Comic Sans MS"/>
              </a:rPr>
              <a:t>u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 spc="5">
                <a:latin typeface="Comic Sans MS"/>
                <a:cs typeface="Comic Sans MS"/>
              </a:rPr>
              <a:t>z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1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in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ciona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3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ad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.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Nunca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c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“in</a:t>
            </a:r>
            <a:r>
              <a:rPr dirty="0" sz="1100" spc="-10">
                <a:latin typeface="Comic Sans MS"/>
                <a:cs typeface="Comic Sans MS"/>
              </a:rPr>
              <a:t>te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ga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io”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  <a:p>
            <a:pPr algn="just" marL="12700" marR="8890" indent="180975">
              <a:lnSpc>
                <a:spcPct val="133600"/>
              </a:lnSpc>
              <a:spcBef>
                <a:spcPts val="590"/>
              </a:spcBef>
            </a:pP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 </a:t>
            </a:r>
            <a:r>
              <a:rPr dirty="0" sz="1100" spc="-5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oc</a:t>
            </a:r>
            <a:r>
              <a:rPr dirty="0" sz="1100">
                <a:latin typeface="Comic Sans MS"/>
                <a:cs typeface="Comic Sans MS"/>
              </a:rPr>
              <a:t>asi</a:t>
            </a:r>
            <a:r>
              <a:rPr dirty="0" sz="1100" spc="-5">
                <a:latin typeface="Comic Sans MS"/>
                <a:cs typeface="Comic Sans MS"/>
              </a:rPr>
              <a:t>on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b</a:t>
            </a:r>
            <a:r>
              <a:rPr dirty="0" sz="1100" spc="-5">
                <a:latin typeface="Comic Sans MS"/>
                <a:cs typeface="Comic Sans MS"/>
              </a:rPr>
              <a:t>ié</a:t>
            </a:r>
            <a:r>
              <a:rPr dirty="0" sz="1100">
                <a:latin typeface="Comic Sans MS"/>
                <a:cs typeface="Comic Sans MS"/>
              </a:rPr>
              <a:t>n 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lo 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he 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utili</a:t>
            </a:r>
            <a:r>
              <a:rPr dirty="0" sz="1100" spc="5">
                <a:latin typeface="Comic Sans MS"/>
                <a:cs typeface="Comic Sans MS"/>
              </a:rPr>
              <a:t>z</a:t>
            </a:r>
            <a:r>
              <a:rPr dirty="0" sz="1100">
                <a:latin typeface="Comic Sans MS"/>
                <a:cs typeface="Comic Sans MS"/>
              </a:rPr>
              <a:t>ado 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o 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 </a:t>
            </a:r>
            <a:r>
              <a:rPr dirty="0" sz="1100" spc="-5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í 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, </a:t>
            </a:r>
            <a:r>
              <a:rPr dirty="0" sz="1100" spc="-5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 spc="5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o </a:t>
            </a:r>
            <a:r>
              <a:rPr dirty="0" sz="1100" spc="-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 </a:t>
            </a:r>
            <a:r>
              <a:rPr dirty="0" sz="1100" spc="-5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-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 </a:t>
            </a:r>
            <a:r>
              <a:rPr dirty="0" sz="1100" spc="-5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nc</a:t>
            </a:r>
            <a:r>
              <a:rPr dirty="0" sz="1100">
                <a:latin typeface="Comic Sans MS"/>
                <a:cs typeface="Comic Sans MS"/>
              </a:rPr>
              <a:t>ue</a:t>
            </a:r>
            <a:r>
              <a:rPr dirty="0" sz="1100" spc="-5">
                <a:latin typeface="Comic Sans MS"/>
                <a:cs typeface="Comic Sans MS"/>
              </a:rPr>
              <a:t>nt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no</a:t>
            </a:r>
            <a:r>
              <a:rPr dirty="0" sz="1100">
                <a:latin typeface="Comic Sans MS"/>
                <a:cs typeface="Comic Sans MS"/>
              </a:rPr>
              <a:t>s.</a:t>
            </a:r>
            <a:r>
              <a:rPr dirty="0" sz="1100" spc="-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Result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m</a:t>
            </a:r>
            <a:r>
              <a:rPr dirty="0" sz="1100">
                <a:latin typeface="Comic Sans MS"/>
                <a:cs typeface="Comic Sans MS"/>
              </a:rPr>
              <a:t>uy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útil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á</a:t>
            </a:r>
            <a:r>
              <a:rPr dirty="0" sz="1100" spc="-5">
                <a:latin typeface="Comic Sans MS"/>
                <a:cs typeface="Comic Sans MS"/>
              </a:rPr>
              <a:t>ctico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0367" y="2903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94204" y="2918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747130" y="3273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747003" y="3148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95891" y="3540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946529" y="3672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253742" y="394715"/>
            <a:ext cx="3201035" cy="21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70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5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200" i="1">
                <a:latin typeface="Lucida Handwriting"/>
                <a:cs typeface="Lucida Handwriting"/>
              </a:rPr>
              <a:t> 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180" i="1">
                <a:latin typeface="Lucida Handwriting"/>
                <a:cs typeface="Lucida Handwriting"/>
              </a:rPr>
              <a:t> 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7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0" i="1">
                <a:latin typeface="Lucida Handwriting"/>
                <a:cs typeface="Lucida Handwriting"/>
              </a:rPr>
              <a:t>u</a:t>
            </a:r>
            <a:r>
              <a:rPr dirty="0" sz="1250" spc="45" i="1">
                <a:latin typeface="Lucida Handwriting"/>
                <a:cs typeface="Lucida Handwriting"/>
              </a:rPr>
              <a:t>em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9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704" y="182244"/>
            <a:ext cx="7200900" cy="4912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26335" y="1080465"/>
            <a:ext cx="2707640" cy="502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423545">
              <a:lnSpc>
                <a:spcPct val="133500"/>
              </a:lnSpc>
            </a:pPr>
            <a:r>
              <a:rPr dirty="0" sz="1200" spc="-10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ó</a:t>
            </a:r>
            <a:r>
              <a:rPr dirty="0" sz="1200" spc="-10" b="1">
                <a:latin typeface="Comic Sans MS"/>
                <a:cs typeface="Comic Sans MS"/>
              </a:rPr>
              <a:t>mo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p</a:t>
            </a:r>
            <a:r>
              <a:rPr dirty="0" sz="1200" spc="-5" b="1">
                <a:latin typeface="Comic Sans MS"/>
                <a:cs typeface="Comic Sans MS"/>
              </a:rPr>
              <a:t>re</a:t>
            </a:r>
            <a:r>
              <a:rPr dirty="0" sz="1200" b="1">
                <a:latin typeface="Comic Sans MS"/>
                <a:cs typeface="Comic Sans MS"/>
              </a:rPr>
              <a:t>sen</a:t>
            </a:r>
            <a:r>
              <a:rPr dirty="0" sz="1200" spc="-5" b="1">
                <a:latin typeface="Comic Sans MS"/>
                <a:cs typeface="Comic Sans MS"/>
              </a:rPr>
              <a:t>t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b="1">
                <a:latin typeface="Comic Sans MS"/>
                <a:cs typeface="Comic Sans MS"/>
              </a:rPr>
              <a:t>r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5" b="1">
                <a:latin typeface="Comic Sans MS"/>
                <a:cs typeface="Comic Sans MS"/>
              </a:rPr>
              <a:t>e</a:t>
            </a:r>
            <a:r>
              <a:rPr dirty="0" sz="120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5" b="1">
                <a:latin typeface="Comic Sans MS"/>
                <a:cs typeface="Comic Sans MS"/>
              </a:rPr>
              <a:t>te</a:t>
            </a:r>
            <a:r>
              <a:rPr dirty="0" sz="1200" b="1">
                <a:latin typeface="Comic Sans MS"/>
                <a:cs typeface="Comic Sans MS"/>
              </a:rPr>
              <a:t>m</a:t>
            </a:r>
            <a:r>
              <a:rPr dirty="0" sz="1200" spc="-10" b="1">
                <a:latin typeface="Comic Sans MS"/>
                <a:cs typeface="Comic Sans MS"/>
              </a:rPr>
              <a:t>a: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5" b="1">
                <a:latin typeface="Comic Sans MS"/>
                <a:cs typeface="Comic Sans MS"/>
              </a:rPr>
              <a:t>“</a:t>
            </a:r>
            <a:r>
              <a:rPr dirty="0" sz="1200" b="1">
                <a:latin typeface="Comic Sans MS"/>
                <a:cs typeface="Comic Sans MS"/>
              </a:rPr>
              <a:t>Afec</a:t>
            </a:r>
            <a:r>
              <a:rPr dirty="0" sz="1200" spc="-5" b="1">
                <a:latin typeface="Comic Sans MS"/>
                <a:cs typeface="Comic Sans MS"/>
              </a:rPr>
              <a:t>t</a:t>
            </a:r>
            <a:r>
              <a:rPr dirty="0" sz="1200" b="1">
                <a:latin typeface="Comic Sans MS"/>
                <a:cs typeface="Comic Sans MS"/>
              </a:rPr>
              <a:t>ivida</a:t>
            </a:r>
            <a:r>
              <a:rPr dirty="0" sz="1200" spc="5" b="1">
                <a:latin typeface="Comic Sans MS"/>
                <a:cs typeface="Comic Sans MS"/>
              </a:rPr>
              <a:t>d</a:t>
            </a:r>
            <a:r>
              <a:rPr dirty="0" sz="1200" spc="-5" b="1">
                <a:latin typeface="Comic Sans MS"/>
                <a:cs typeface="Comic Sans MS"/>
              </a:rPr>
              <a:t>-</a:t>
            </a:r>
            <a:r>
              <a:rPr dirty="0" sz="1200" b="1">
                <a:latin typeface="Comic Sans MS"/>
                <a:cs typeface="Comic Sans MS"/>
              </a:rPr>
              <a:t>sexua</a:t>
            </a:r>
            <a:r>
              <a:rPr dirty="0" sz="1200" spc="-5" b="1">
                <a:latin typeface="Comic Sans MS"/>
                <a:cs typeface="Comic Sans MS"/>
              </a:rPr>
              <a:t>l</a:t>
            </a:r>
            <a:r>
              <a:rPr dirty="0" sz="1200" spc="-1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dad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y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Castid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b="1">
                <a:latin typeface="Comic Sans MS"/>
                <a:cs typeface="Comic Sans MS"/>
              </a:rPr>
              <a:t>d”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795" y="1970044"/>
            <a:ext cx="6505575" cy="687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 indent="180975">
              <a:lnSpc>
                <a:spcPct val="133700"/>
              </a:lnSpc>
            </a:pP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ste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sque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5">
                <a:latin typeface="Comic Sans MS"/>
                <a:cs typeface="Comic Sans MS"/>
              </a:rPr>
              <a:t>nt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ció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ge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al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ho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</a:t>
            </a:r>
            <a:r>
              <a:rPr dirty="0" sz="1100" spc="-5">
                <a:latin typeface="Comic Sans MS"/>
                <a:cs typeface="Comic Sans MS"/>
              </a:rPr>
              <a:t>ncill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nad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2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 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 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 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o </a:t>
            </a:r>
            <a:r>
              <a:rPr dirty="0" sz="1100" spc="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diálo</a:t>
            </a:r>
            <a:r>
              <a:rPr dirty="0" sz="1100">
                <a:latin typeface="Comic Sans MS"/>
                <a:cs typeface="Comic Sans MS"/>
              </a:rPr>
              <a:t>go 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>
                <a:latin typeface="Comic Sans MS"/>
                <a:cs typeface="Comic Sans MS"/>
              </a:rPr>
              <a:t>n 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and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sob</a:t>
            </a:r>
            <a:r>
              <a:rPr dirty="0" sz="1100" spc="10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e 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asp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cto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ás 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cí</a:t>
            </a:r>
            <a:r>
              <a:rPr dirty="0" sz="1100">
                <a:latin typeface="Comic Sans MS"/>
                <a:cs typeface="Comic Sans MS"/>
              </a:rPr>
              <a:t>f</a:t>
            </a:r>
            <a:r>
              <a:rPr dirty="0" sz="1100" spc="-5">
                <a:latin typeface="Comic Sans MS"/>
                <a:cs typeface="Comic Sans MS"/>
              </a:rPr>
              <a:t>ico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>
                <a:latin typeface="Comic Sans MS"/>
                <a:cs typeface="Comic Sans MS"/>
              </a:rPr>
              <a:t> p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ticul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s.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6795" y="3017453"/>
            <a:ext cx="6502400" cy="462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180975">
              <a:lnSpc>
                <a:spcPct val="133600"/>
              </a:lnSpc>
            </a:pPr>
            <a:r>
              <a:rPr dirty="0" sz="1100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ng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sal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dich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sque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ha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sul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ado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ser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uy</a:t>
            </a:r>
            <a:r>
              <a:rPr dirty="0" sz="1100" spc="3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útil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la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h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2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af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3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ste</a:t>
            </a:r>
            <a:r>
              <a:rPr dirty="0" sz="1100" spc="2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5">
                <a:latin typeface="Comic Sans MS"/>
                <a:cs typeface="Comic Sans MS"/>
              </a:rPr>
              <a:t>e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 si</a:t>
            </a:r>
            <a:r>
              <a:rPr dirty="0" sz="1100" spc="-10">
                <a:latin typeface="Comic Sans MS"/>
                <a:cs typeface="Comic Sans MS"/>
              </a:rPr>
              <a:t>em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lic</a:t>
            </a:r>
            <a:r>
              <a:rPr dirty="0" sz="1100" spc="-5">
                <a:latin typeface="Comic Sans MS"/>
                <a:cs typeface="Comic Sans MS"/>
              </a:rPr>
              <a:t>ad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ínti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,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al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</a:t>
            </a:r>
            <a:r>
              <a:rPr dirty="0" sz="1100" spc="-5">
                <a:latin typeface="Comic Sans MS"/>
                <a:cs typeface="Comic Sans MS"/>
              </a:rPr>
              <a:t> n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io.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20367" y="2903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94204" y="2918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747130" y="3273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747003" y="3148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895891" y="3540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946529" y="3672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169922" y="394715"/>
            <a:ext cx="3362960" cy="21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5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65" i="1">
                <a:latin typeface="Lucida Handwriting"/>
                <a:cs typeface="Lucida Handwriting"/>
              </a:rPr>
              <a:t>c</a:t>
            </a:r>
            <a:r>
              <a:rPr dirty="0" sz="1250" spc="50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65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45" i="1">
                <a:latin typeface="Lucida Handwriting"/>
                <a:cs typeface="Lucida Handwriting"/>
              </a:rPr>
              <a:t>o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45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30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180339"/>
            <a:ext cx="7200265" cy="4914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8151" y="3093150"/>
            <a:ext cx="6085840" cy="463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61670" marR="6350" indent="-649605">
              <a:lnSpc>
                <a:spcPct val="133900"/>
              </a:lnSpc>
            </a:pP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5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</a:t>
            </a:r>
            <a:r>
              <a:rPr dirty="0" sz="1100" spc="-5">
                <a:latin typeface="Comic Sans MS"/>
                <a:cs typeface="Comic Sans MS"/>
              </a:rPr>
              <a:t> f</a:t>
            </a:r>
            <a:r>
              <a:rPr dirty="0" sz="1100">
                <a:latin typeface="Comic Sans MS"/>
                <a:cs typeface="Comic Sans MS"/>
              </a:rPr>
              <a:t>u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li</a:t>
            </a:r>
            <a:r>
              <a:rPr dirty="0" sz="1100" spc="-10">
                <a:latin typeface="Comic Sans MS"/>
                <a:cs typeface="Comic Sans MS"/>
              </a:rPr>
              <a:t>b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 </a:t>
            </a:r>
            <a:r>
              <a:rPr dirty="0" sz="1100" spc="-1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sta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 spc="5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cc</a:t>
            </a:r>
            <a:r>
              <a:rPr dirty="0" sz="1100">
                <a:latin typeface="Comic Sans MS"/>
                <a:cs typeface="Comic Sans MS"/>
              </a:rPr>
              <a:t>ión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de “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anus</a:t>
            </a:r>
            <a:r>
              <a:rPr dirty="0" sz="1100" spc="-15">
                <a:latin typeface="Comic Sans MS"/>
                <a:cs typeface="Comic Sans MS"/>
              </a:rPr>
              <a:t>c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it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rs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na</a:t>
            </a:r>
            <a:r>
              <a:rPr dirty="0" sz="1100" spc="-10">
                <a:latin typeface="Comic Sans MS"/>
                <a:cs typeface="Comic Sans MS"/>
              </a:rPr>
              <a:t>le</a:t>
            </a:r>
            <a:r>
              <a:rPr dirty="0" sz="1100">
                <a:latin typeface="Comic Sans MS"/>
                <a:cs typeface="Comic Sans MS"/>
              </a:rPr>
              <a:t>s”:</a:t>
            </a:r>
            <a:r>
              <a:rPr dirty="0" sz="110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CO</a:t>
            </a:r>
            <a:r>
              <a:rPr dirty="0" sz="1100">
                <a:latin typeface="Comic Sans MS"/>
                <a:cs typeface="Comic Sans MS"/>
              </a:rPr>
              <a:t>MP</a:t>
            </a:r>
            <a:r>
              <a:rPr dirty="0" sz="1100" spc="-1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ÑA</a:t>
            </a:r>
            <a:r>
              <a:rPr dirty="0" sz="1100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UN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F</a:t>
            </a:r>
            <a:r>
              <a:rPr dirty="0" sz="1100" spc="5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RMA</a:t>
            </a:r>
            <a:r>
              <a:rPr dirty="0" sz="1100" spc="-10">
                <a:latin typeface="Comic Sans MS"/>
                <a:cs typeface="Comic Sans MS"/>
              </a:rPr>
              <a:t>DO</a:t>
            </a:r>
            <a:r>
              <a:rPr dirty="0" sz="1100" spc="-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.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Past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Vo</a:t>
            </a:r>
            <a:r>
              <a:rPr dirty="0" sz="1100" spc="-10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ciona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sta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stn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v</a:t>
            </a:r>
            <a:r>
              <a:rPr dirty="0" sz="1100" spc="-5">
                <a:latin typeface="Comic Sans MS"/>
                <a:cs typeface="Comic Sans MS"/>
              </a:rPr>
              <a:t>ic</a:t>
            </a:r>
            <a:r>
              <a:rPr dirty="0" sz="1100" spc="-10">
                <a:latin typeface="Comic Sans MS"/>
                <a:cs typeface="Comic Sans MS"/>
              </a:rPr>
              <a:t>i</a:t>
            </a:r>
            <a:r>
              <a:rPr dirty="0" sz="1100">
                <a:latin typeface="Comic Sans MS"/>
                <a:cs typeface="Comic Sans MS"/>
              </a:rPr>
              <a:t>ad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.</a:t>
            </a:r>
            <a:endParaRPr sz="1100">
              <a:latin typeface="Comic Sans MS"/>
              <a:cs typeface="Comic Sans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20367" y="404629"/>
            <a:ext cx="3876040" cy="103505"/>
          </a:xfrm>
          <a:custGeom>
            <a:avLst/>
            <a:gdLst/>
            <a:ahLst/>
            <a:cxnLst/>
            <a:rect l="l" t="t" r="r" b="b"/>
            <a:pathLst>
              <a:path w="3876040" h="103504">
                <a:moveTo>
                  <a:pt x="5841" y="63746"/>
                </a:moveTo>
                <a:lnTo>
                  <a:pt x="0" y="69715"/>
                </a:lnTo>
                <a:lnTo>
                  <a:pt x="0" y="103116"/>
                </a:lnTo>
                <a:lnTo>
                  <a:pt x="13561" y="99316"/>
                </a:lnTo>
                <a:lnTo>
                  <a:pt x="22991" y="89416"/>
                </a:lnTo>
                <a:lnTo>
                  <a:pt x="22799" y="71341"/>
                </a:lnTo>
                <a:lnTo>
                  <a:pt x="16495" y="64261"/>
                </a:lnTo>
                <a:lnTo>
                  <a:pt x="5841" y="63746"/>
                </a:lnTo>
                <a:close/>
              </a:path>
              <a:path w="3876040" h="103504">
                <a:moveTo>
                  <a:pt x="3875678" y="24503"/>
                </a:moveTo>
                <a:lnTo>
                  <a:pt x="3852926" y="24503"/>
                </a:lnTo>
                <a:lnTo>
                  <a:pt x="3852926" y="50665"/>
                </a:lnTo>
                <a:lnTo>
                  <a:pt x="3866487" y="46894"/>
                </a:lnTo>
                <a:lnTo>
                  <a:pt x="3875917" y="37021"/>
                </a:lnTo>
                <a:lnTo>
                  <a:pt x="3875678" y="24503"/>
                </a:lnTo>
                <a:close/>
              </a:path>
              <a:path w="3876040" h="103504">
                <a:moveTo>
                  <a:pt x="3861762" y="0"/>
                </a:moveTo>
                <a:lnTo>
                  <a:pt x="3844711" y="1574"/>
                </a:lnTo>
                <a:lnTo>
                  <a:pt x="3833297" y="8157"/>
                </a:lnTo>
                <a:lnTo>
                  <a:pt x="3827529" y="18299"/>
                </a:lnTo>
                <a:lnTo>
                  <a:pt x="3826763" y="31742"/>
                </a:lnTo>
                <a:lnTo>
                  <a:pt x="3832605" y="37584"/>
                </a:lnTo>
                <a:lnTo>
                  <a:pt x="3847083" y="37584"/>
                </a:lnTo>
                <a:lnTo>
                  <a:pt x="3852926" y="31742"/>
                </a:lnTo>
                <a:lnTo>
                  <a:pt x="3852926" y="24503"/>
                </a:lnTo>
                <a:lnTo>
                  <a:pt x="3875678" y="24503"/>
                </a:lnTo>
                <a:lnTo>
                  <a:pt x="3875571" y="18912"/>
                </a:lnTo>
                <a:lnTo>
                  <a:pt x="3870421" y="6702"/>
                </a:lnTo>
                <a:lnTo>
                  <a:pt x="386176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894204" y="406141"/>
            <a:ext cx="3905250" cy="412750"/>
          </a:xfrm>
          <a:custGeom>
            <a:avLst/>
            <a:gdLst/>
            <a:ahLst/>
            <a:cxnLst/>
            <a:rect l="l" t="t" r="r" b="b"/>
            <a:pathLst>
              <a:path w="3905250" h="412750">
                <a:moveTo>
                  <a:pt x="0" y="75442"/>
                </a:moveTo>
                <a:lnTo>
                  <a:pt x="3753" y="61874"/>
                </a:lnTo>
                <a:lnTo>
                  <a:pt x="13584" y="52386"/>
                </a:lnTo>
                <a:lnTo>
                  <a:pt x="3852926" y="49153"/>
                </a:lnTo>
                <a:lnTo>
                  <a:pt x="3852926" y="22991"/>
                </a:lnTo>
                <a:lnTo>
                  <a:pt x="3856696" y="9429"/>
                </a:lnTo>
                <a:lnTo>
                  <a:pt x="3866569" y="0"/>
                </a:lnTo>
                <a:lnTo>
                  <a:pt x="3884678" y="345"/>
                </a:lnTo>
                <a:lnTo>
                  <a:pt x="3896889" y="5495"/>
                </a:lnTo>
                <a:lnTo>
                  <a:pt x="3903591" y="14154"/>
                </a:lnTo>
                <a:lnTo>
                  <a:pt x="3905250" y="337316"/>
                </a:lnTo>
                <a:lnTo>
                  <a:pt x="3901479" y="350877"/>
                </a:lnTo>
                <a:lnTo>
                  <a:pt x="3891606" y="360307"/>
                </a:lnTo>
                <a:lnTo>
                  <a:pt x="52324" y="363478"/>
                </a:lnTo>
                <a:lnTo>
                  <a:pt x="52324" y="389767"/>
                </a:lnTo>
                <a:lnTo>
                  <a:pt x="48553" y="403272"/>
                </a:lnTo>
                <a:lnTo>
                  <a:pt x="38680" y="412732"/>
                </a:lnTo>
                <a:lnTo>
                  <a:pt x="20576" y="412384"/>
                </a:lnTo>
                <a:lnTo>
                  <a:pt x="8366" y="407214"/>
                </a:lnTo>
                <a:lnTo>
                  <a:pt x="1662" y="398562"/>
                </a:lnTo>
                <a:lnTo>
                  <a:pt x="0" y="7544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747130" y="441651"/>
            <a:ext cx="49530" cy="13970"/>
          </a:xfrm>
          <a:custGeom>
            <a:avLst/>
            <a:gdLst/>
            <a:ahLst/>
            <a:cxnLst/>
            <a:rect l="l" t="t" r="r" b="b"/>
            <a:pathLst>
              <a:path w="49529" h="13970">
                <a:moveTo>
                  <a:pt x="0" y="13643"/>
                </a:moveTo>
                <a:lnTo>
                  <a:pt x="26162" y="13643"/>
                </a:lnTo>
                <a:lnTo>
                  <a:pt x="39723" y="9873"/>
                </a:lnTo>
                <a:lnTo>
                  <a:pt x="491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747003" y="4291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288" y="26162"/>
                </a:moveTo>
                <a:lnTo>
                  <a:pt x="26288" y="0"/>
                </a:lnTo>
                <a:lnTo>
                  <a:pt x="26288" y="7238"/>
                </a:lnTo>
                <a:lnTo>
                  <a:pt x="20447" y="13081"/>
                </a:lnTo>
                <a:lnTo>
                  <a:pt x="13208" y="13081"/>
                </a:lnTo>
                <a:lnTo>
                  <a:pt x="5969" y="13081"/>
                </a:lnTo>
                <a:lnTo>
                  <a:pt x="0" y="723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895891" y="468375"/>
            <a:ext cx="50800" cy="39370"/>
          </a:xfrm>
          <a:custGeom>
            <a:avLst/>
            <a:gdLst/>
            <a:ahLst/>
            <a:cxnLst/>
            <a:rect l="l" t="t" r="r" b="b"/>
            <a:pathLst>
              <a:path w="50800" h="39370">
                <a:moveTo>
                  <a:pt x="24475" y="39369"/>
                </a:moveTo>
                <a:lnTo>
                  <a:pt x="24475" y="13207"/>
                </a:lnTo>
                <a:lnTo>
                  <a:pt x="24475" y="5968"/>
                </a:lnTo>
                <a:lnTo>
                  <a:pt x="30317" y="0"/>
                </a:lnTo>
                <a:lnTo>
                  <a:pt x="37556" y="0"/>
                </a:lnTo>
                <a:lnTo>
                  <a:pt x="44795" y="0"/>
                </a:lnTo>
                <a:lnTo>
                  <a:pt x="50764" y="5968"/>
                </a:lnTo>
                <a:lnTo>
                  <a:pt x="50764" y="13207"/>
                </a:lnTo>
                <a:lnTo>
                  <a:pt x="46976" y="26684"/>
                </a:lnTo>
                <a:lnTo>
                  <a:pt x="37082" y="36140"/>
                </a:lnTo>
                <a:lnTo>
                  <a:pt x="18953" y="35817"/>
                </a:lnTo>
                <a:lnTo>
                  <a:pt x="6725" y="30678"/>
                </a:lnTo>
                <a:lnTo>
                  <a:pt x="0" y="2205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946529" y="481583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048001" y="509015"/>
            <a:ext cx="3489325" cy="1074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82930" indent="-448945">
              <a:lnSpc>
                <a:spcPct val="100000"/>
              </a:lnSpc>
            </a:pPr>
            <a:r>
              <a:rPr dirty="0" sz="1250" spc="70" i="1">
                <a:latin typeface="Lucida Handwriting"/>
                <a:cs typeface="Lucida Handwriting"/>
              </a:rPr>
              <a:t>I</a:t>
            </a:r>
            <a:r>
              <a:rPr dirty="0" sz="1250" spc="45" i="1">
                <a:latin typeface="Lucida Handwriting"/>
                <a:cs typeface="Lucida Handwriting"/>
              </a:rPr>
              <a:t>nd</a:t>
            </a:r>
            <a:r>
              <a:rPr dirty="0" sz="1250" spc="65" i="1">
                <a:latin typeface="Lucida Handwriting"/>
                <a:cs typeface="Lucida Handwriting"/>
              </a:rPr>
              <a:t>i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75" i="1">
                <a:latin typeface="Lucida Handwriting"/>
                <a:cs typeface="Lucida Handwriting"/>
              </a:rPr>
              <a:t>c</a:t>
            </a:r>
            <a:r>
              <a:rPr dirty="0" sz="1250" spc="55" i="1">
                <a:latin typeface="Lucida Handwriting"/>
                <a:cs typeface="Lucida Handwriting"/>
              </a:rPr>
              <a:t>io</a:t>
            </a:r>
            <a:r>
              <a:rPr dirty="0" sz="1250" spc="35" i="1">
                <a:latin typeface="Lucida Handwriting"/>
                <a:cs typeface="Lucida Handwriting"/>
              </a:rPr>
              <a:t>n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85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p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55" i="1">
                <a:latin typeface="Lucida Handwriting"/>
                <a:cs typeface="Lucida Handwriting"/>
              </a:rPr>
              <a:t>r</a:t>
            </a:r>
            <a:r>
              <a:rPr dirty="0" sz="1250" spc="-50" i="1">
                <a:latin typeface="Lucida Handwriting"/>
                <a:cs typeface="Lucida Handwriting"/>
              </a:rPr>
              <a:t>a</a:t>
            </a:r>
            <a:r>
              <a:rPr dirty="0" sz="1250" spc="170" i="1">
                <a:latin typeface="Lucida Handwriting"/>
                <a:cs typeface="Lucida Handwriting"/>
              </a:rPr>
              <a:t> </a:t>
            </a:r>
            <a:r>
              <a:rPr dirty="0" sz="1250" spc="-25" i="1">
                <a:latin typeface="Lucida Handwriting"/>
                <a:cs typeface="Lucida Handwriting"/>
              </a:rPr>
              <a:t>l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o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204" i="1">
                <a:latin typeface="Lucida Handwriting"/>
                <a:cs typeface="Lucida Handwriting"/>
              </a:rPr>
              <a:t> </a:t>
            </a:r>
            <a:r>
              <a:rPr dirty="0" sz="1250" spc="70" i="1">
                <a:latin typeface="Lucida Handwriting"/>
                <a:cs typeface="Lucida Handwriting"/>
              </a:rPr>
              <a:t>e</a:t>
            </a:r>
            <a:r>
              <a:rPr dirty="0" sz="1250" spc="60" i="1">
                <a:latin typeface="Lucida Handwriting"/>
                <a:cs typeface="Lucida Handwriting"/>
              </a:rPr>
              <a:t>s</a:t>
            </a:r>
            <a:r>
              <a:rPr dirty="0" sz="1250" spc="-40" i="1">
                <a:latin typeface="Lucida Handwriting"/>
                <a:cs typeface="Lucida Handwriting"/>
              </a:rPr>
              <a:t>q</a:t>
            </a:r>
            <a:r>
              <a:rPr dirty="0" sz="1250" spc="-310" i="1">
                <a:latin typeface="Lucida Handwriting"/>
                <a:cs typeface="Lucida Handwriting"/>
              </a:rPr>
              <a:t> </a:t>
            </a:r>
            <a:r>
              <a:rPr dirty="0" sz="1250" spc="50" i="1">
                <a:latin typeface="Lucida Handwriting"/>
                <a:cs typeface="Lucida Handwriting"/>
              </a:rPr>
              <a:t>u</a:t>
            </a:r>
            <a:r>
              <a:rPr dirty="0" sz="1250" spc="60" i="1">
                <a:latin typeface="Lucida Handwriting"/>
                <a:cs typeface="Lucida Handwriting"/>
              </a:rPr>
              <a:t>e</a:t>
            </a:r>
            <a:r>
              <a:rPr dirty="0" sz="1250" spc="45" i="1">
                <a:latin typeface="Lucida Handwriting"/>
                <a:cs typeface="Lucida Handwriting"/>
              </a:rPr>
              <a:t>m</a:t>
            </a:r>
            <a:r>
              <a:rPr dirty="0" sz="1250" spc="40" i="1">
                <a:latin typeface="Lucida Handwriting"/>
                <a:cs typeface="Lucida Handwriting"/>
              </a:rPr>
              <a:t>a</a:t>
            </a:r>
            <a:r>
              <a:rPr dirty="0" sz="1250" spc="-25" i="1">
                <a:latin typeface="Lucida Handwriting"/>
                <a:cs typeface="Lucida Handwriting"/>
              </a:rPr>
              <a:t>s</a:t>
            </a:r>
            <a:r>
              <a:rPr dirty="0" sz="1250" spc="175" i="1">
                <a:latin typeface="Lucida Handwriting"/>
                <a:cs typeface="Lucida Handwriting"/>
              </a:rPr>
              <a:t> </a:t>
            </a:r>
            <a:r>
              <a:rPr dirty="0" sz="1250" spc="-65" i="1">
                <a:latin typeface="Lucida Handwriting"/>
                <a:cs typeface="Lucida Handwriting"/>
              </a:rPr>
              <a:t>…</a:t>
            </a:r>
            <a:endParaRPr sz="1250">
              <a:latin typeface="Lucida Handwriting"/>
              <a:cs typeface="Lucida Handwriting"/>
            </a:endParaRPr>
          </a:p>
          <a:p>
            <a:pPr>
              <a:lnSpc>
                <a:spcPts val="1050"/>
              </a:lnSpc>
              <a:spcBef>
                <a:spcPts val="32"/>
              </a:spcBef>
            </a:pPr>
            <a:endParaRPr sz="1050"/>
          </a:p>
          <a:p>
            <a:pPr>
              <a:lnSpc>
                <a:spcPts val="1200"/>
              </a:lnSpc>
            </a:pPr>
            <a:endParaRPr sz="1200"/>
          </a:p>
          <a:p>
            <a:pPr>
              <a:lnSpc>
                <a:spcPts val="1200"/>
              </a:lnSpc>
            </a:pPr>
            <a:endParaRPr sz="1200"/>
          </a:p>
          <a:p>
            <a:pPr algn="ctr" marR="17145">
              <a:lnSpc>
                <a:spcPct val="100000"/>
              </a:lnSpc>
            </a:pPr>
            <a:r>
              <a:rPr dirty="0" sz="1200" spc="-5" b="1">
                <a:latin typeface="Comic Sans MS"/>
                <a:cs typeface="Comic Sans MS"/>
              </a:rPr>
              <a:t>S</a:t>
            </a:r>
            <a:r>
              <a:rPr dirty="0" sz="1200" b="1">
                <a:latin typeface="Comic Sans MS"/>
                <a:cs typeface="Comic Sans MS"/>
              </a:rPr>
              <a:t>ugeren</a:t>
            </a:r>
            <a:r>
              <a:rPr dirty="0" sz="1200" spc="-10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i</a:t>
            </a:r>
            <a:r>
              <a:rPr dirty="0" sz="1200" spc="-10" b="1">
                <a:latin typeface="Comic Sans MS"/>
                <a:cs typeface="Comic Sans MS"/>
              </a:rPr>
              <a:t>as</a:t>
            </a:r>
            <a:r>
              <a:rPr dirty="0" sz="1200" b="1">
                <a:latin typeface="Comic Sans MS"/>
                <a:cs typeface="Comic Sans MS"/>
              </a:rPr>
              <a:t> </a:t>
            </a:r>
            <a:r>
              <a:rPr dirty="0" sz="1200" spc="-20" b="1">
                <a:latin typeface="Comic Sans MS"/>
                <a:cs typeface="Comic Sans MS"/>
              </a:rPr>
              <a:t>p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10" b="1">
                <a:latin typeface="Comic Sans MS"/>
                <a:cs typeface="Comic Sans MS"/>
              </a:rPr>
              <a:t> </a:t>
            </a:r>
            <a:r>
              <a:rPr dirty="0" sz="1200" spc="-5" b="1">
                <a:latin typeface="Comic Sans MS"/>
                <a:cs typeface="Comic Sans MS"/>
              </a:rPr>
              <a:t>f</a:t>
            </a:r>
            <a:r>
              <a:rPr dirty="0" sz="1200" spc="5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m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ó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:</a:t>
            </a:r>
            <a:endParaRPr sz="1200">
              <a:latin typeface="Comic Sans MS"/>
              <a:cs typeface="Comic Sans MS"/>
            </a:endParaRPr>
          </a:p>
          <a:p>
            <a:pPr algn="ctr" marR="20320">
              <a:lnSpc>
                <a:spcPct val="100000"/>
              </a:lnSpc>
              <a:spcBef>
                <a:spcPts val="480"/>
              </a:spcBef>
            </a:pPr>
            <a:r>
              <a:rPr dirty="0" sz="1200" b="1">
                <a:latin typeface="Comic Sans MS"/>
                <a:cs typeface="Comic Sans MS"/>
              </a:rPr>
              <a:t>v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d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y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5" b="1">
                <a:latin typeface="Comic Sans MS"/>
                <a:cs typeface="Comic Sans MS"/>
              </a:rPr>
              <a:t>tr</a:t>
            </a:r>
            <a:r>
              <a:rPr dirty="0" sz="120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baj</a:t>
            </a:r>
            <a:r>
              <a:rPr dirty="0" sz="1200" b="1">
                <a:latin typeface="Comic Sans MS"/>
                <a:cs typeface="Comic Sans MS"/>
              </a:rPr>
              <a:t>o </a:t>
            </a:r>
            <a:r>
              <a:rPr dirty="0" sz="1200" spc="-5" b="1">
                <a:latin typeface="Comic Sans MS"/>
                <a:cs typeface="Comic Sans MS"/>
              </a:rPr>
              <a:t>de</a:t>
            </a:r>
            <a:r>
              <a:rPr dirty="0" sz="120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v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15" b="1">
                <a:latin typeface="Comic Sans MS"/>
                <a:cs typeface="Comic Sans MS"/>
              </a:rPr>
              <a:t>c</a:t>
            </a:r>
            <a:r>
              <a:rPr dirty="0" sz="1200" spc="-5" b="1">
                <a:latin typeface="Comic Sans MS"/>
                <a:cs typeface="Comic Sans MS"/>
              </a:rPr>
              <a:t>i</a:t>
            </a:r>
            <a:r>
              <a:rPr dirty="0" sz="120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b="1">
                <a:latin typeface="Comic Sans MS"/>
                <a:cs typeface="Comic Sans MS"/>
              </a:rPr>
              <a:t>d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 </a:t>
            </a:r>
            <a:r>
              <a:rPr dirty="0" sz="1200" spc="-10" b="1">
                <a:latin typeface="Comic Sans MS"/>
                <a:cs typeface="Comic Sans MS"/>
              </a:rPr>
              <a:t>y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b="1">
                <a:latin typeface="Comic Sans MS"/>
                <a:cs typeface="Comic Sans MS"/>
              </a:rPr>
              <a:t>d</a:t>
            </a:r>
            <a:r>
              <a:rPr dirty="0" sz="1200" spc="-5" b="1">
                <a:latin typeface="Comic Sans MS"/>
                <a:cs typeface="Comic Sans MS"/>
              </a:rPr>
              <a:t>e</a:t>
            </a:r>
            <a:r>
              <a:rPr dirty="0" sz="1200" b="1">
                <a:latin typeface="Comic Sans MS"/>
                <a:cs typeface="Comic Sans MS"/>
              </a:rPr>
              <a:t>l</a:t>
            </a:r>
            <a:r>
              <a:rPr dirty="0" sz="1200" spc="-10" b="1">
                <a:latin typeface="Comic Sans MS"/>
                <a:cs typeface="Comic Sans MS"/>
              </a:rPr>
              <a:t> </a:t>
            </a:r>
            <a:r>
              <a:rPr dirty="0" sz="1200" spc="-5" b="1">
                <a:latin typeface="Comic Sans MS"/>
                <a:cs typeface="Comic Sans MS"/>
              </a:rPr>
              <a:t>f</a:t>
            </a:r>
            <a:r>
              <a:rPr dirty="0" sz="1200" spc="5" b="1">
                <a:latin typeface="Comic Sans MS"/>
                <a:cs typeface="Comic Sans MS"/>
              </a:rPr>
              <a:t>o</a:t>
            </a:r>
            <a:r>
              <a:rPr dirty="0" sz="1200" spc="-5" b="1">
                <a:latin typeface="Comic Sans MS"/>
                <a:cs typeface="Comic Sans MS"/>
              </a:rPr>
              <a:t>r</a:t>
            </a:r>
            <a:r>
              <a:rPr dirty="0" sz="1200" b="1">
                <a:latin typeface="Comic Sans MS"/>
                <a:cs typeface="Comic Sans MS"/>
              </a:rPr>
              <a:t>m</a:t>
            </a:r>
            <a:r>
              <a:rPr dirty="0" sz="1200" spc="-10" b="1">
                <a:latin typeface="Comic Sans MS"/>
                <a:cs typeface="Comic Sans MS"/>
              </a:rPr>
              <a:t>a</a:t>
            </a:r>
            <a:r>
              <a:rPr dirty="0" sz="1200" spc="-5" b="1">
                <a:latin typeface="Comic Sans MS"/>
                <a:cs typeface="Comic Sans MS"/>
              </a:rPr>
              <a:t>n</a:t>
            </a:r>
            <a:r>
              <a:rPr dirty="0" sz="1200" b="1">
                <a:latin typeface="Comic Sans MS"/>
                <a:cs typeface="Comic Sans MS"/>
              </a:rPr>
              <a:t>d</a:t>
            </a:r>
            <a:r>
              <a:rPr dirty="0" sz="1200" spc="-10" b="1">
                <a:latin typeface="Comic Sans MS"/>
                <a:cs typeface="Comic Sans MS"/>
              </a:rPr>
              <a:t>o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6795" y="2026538"/>
            <a:ext cx="6507480" cy="7067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3675">
              <a:lnSpc>
                <a:spcPct val="100000"/>
              </a:lnSpc>
            </a:pPr>
            <a:r>
              <a:rPr dirty="0" sz="1100" spc="-5">
                <a:latin typeface="Comic Sans MS"/>
                <a:cs typeface="Comic Sans MS"/>
              </a:rPr>
              <a:t>Co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o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ya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dij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n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20">
                <a:latin typeface="Comic Sans MS"/>
                <a:cs typeface="Comic Sans MS"/>
              </a:rPr>
              <a:t>m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l sigu</a:t>
            </a:r>
            <a:r>
              <a:rPr dirty="0" sz="1100" spc="-5">
                <a:latin typeface="Comic Sans MS"/>
                <a:cs typeface="Comic Sans MS"/>
              </a:rPr>
              <a:t>ient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sque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su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ge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i </a:t>
            </a:r>
            <a:r>
              <a:rPr dirty="0" sz="1100" spc="-1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pia</a:t>
            </a:r>
            <a:r>
              <a:rPr dirty="0" sz="1100" spc="-10">
                <a:latin typeface="Comic Sans MS"/>
                <a:cs typeface="Comic Sans MS"/>
              </a:rPr>
              <a:t> </a:t>
            </a:r>
            <a:r>
              <a:rPr dirty="0" sz="1100" spc="-2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x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ienci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 d</a:t>
            </a:r>
            <a:r>
              <a:rPr dirty="0" sz="1100">
                <a:latin typeface="Comic Sans MS"/>
                <a:cs typeface="Comic Sans MS"/>
              </a:rPr>
              <a:t>e</a:t>
            </a:r>
            <a:r>
              <a:rPr dirty="0" sz="1100" spc="-1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ad</a:t>
            </a:r>
            <a:r>
              <a:rPr dirty="0" sz="1100" spc="-20">
                <a:latin typeface="Comic Sans MS"/>
                <a:cs typeface="Comic Sans MS"/>
              </a:rPr>
              <a:t>o</a:t>
            </a:r>
            <a:r>
              <a:rPr dirty="0" sz="1100" spc="-5">
                <a:latin typeface="Comic Sans MS"/>
                <a:cs typeface="Comic Sans MS"/>
              </a:rPr>
              <a:t>r.</a:t>
            </a:r>
            <a:endParaRPr sz="1100">
              <a:latin typeface="Comic Sans MS"/>
              <a:cs typeface="Comic Sans MS"/>
            </a:endParaRPr>
          </a:p>
          <a:p>
            <a:pPr marL="12700" marR="6350" indent="180975">
              <a:lnSpc>
                <a:spcPct val="133800"/>
              </a:lnSpc>
              <a:spcBef>
                <a:spcPts val="595"/>
              </a:spcBef>
            </a:pPr>
            <a:r>
              <a:rPr dirty="0" sz="1100" spc="-5">
                <a:latin typeface="Comic Sans MS"/>
                <a:cs typeface="Comic Sans MS"/>
              </a:rPr>
              <a:t>N</a:t>
            </a:r>
            <a:r>
              <a:rPr dirty="0" sz="1100">
                <a:latin typeface="Comic Sans MS"/>
                <a:cs typeface="Comic Sans MS"/>
              </a:rPr>
              <a:t>o </a:t>
            </a:r>
            <a:r>
              <a:rPr dirty="0" sz="1100" spc="-1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ndo </a:t>
            </a:r>
            <a:r>
              <a:rPr dirty="0" sz="1100" spc="-1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“s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10">
                <a:latin typeface="Comic Sans MS"/>
                <a:cs typeface="Comic Sans MS"/>
              </a:rPr>
              <a:t>t</a:t>
            </a:r>
            <a:r>
              <a:rPr dirty="0" sz="1100">
                <a:latin typeface="Comic Sans MS"/>
                <a:cs typeface="Comic Sans MS"/>
              </a:rPr>
              <a:t>ar </a:t>
            </a:r>
            <a:r>
              <a:rPr dirty="0" sz="1100" spc="-140">
                <a:latin typeface="Comic Sans MS"/>
                <a:cs typeface="Comic Sans MS"/>
              </a:rPr>
              <a:t> </a:t>
            </a:r>
            <a:r>
              <a:rPr dirty="0" sz="1100" spc="5">
                <a:latin typeface="Comic Sans MS"/>
                <a:cs typeface="Comic Sans MS"/>
              </a:rPr>
              <a:t>c</a:t>
            </a:r>
            <a:r>
              <a:rPr dirty="0" sz="1100" spc="10">
                <a:latin typeface="Comic Sans MS"/>
                <a:cs typeface="Comic Sans MS"/>
              </a:rPr>
              <a:t>á</a:t>
            </a:r>
            <a:r>
              <a:rPr dirty="0" sz="1100" spc="-5">
                <a:latin typeface="Comic Sans MS"/>
                <a:cs typeface="Comic Sans MS"/>
              </a:rPr>
              <a:t>t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d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</a:t>
            </a:r>
            <a:r>
              <a:rPr dirty="0" sz="1100" spc="-5">
                <a:latin typeface="Comic Sans MS"/>
                <a:cs typeface="Comic Sans MS"/>
              </a:rPr>
              <a:t>”</a:t>
            </a:r>
            <a:r>
              <a:rPr dirty="0" sz="1100">
                <a:latin typeface="Comic Sans MS"/>
                <a:cs typeface="Comic Sans MS"/>
              </a:rPr>
              <a:t>, </a:t>
            </a:r>
            <a:r>
              <a:rPr dirty="0" sz="1100" spc="-1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son </a:t>
            </a:r>
            <a:r>
              <a:rPr dirty="0" sz="1100" spc="-1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so</a:t>
            </a:r>
            <a:r>
              <a:rPr dirty="0" sz="1100" spc="-5">
                <a:latin typeface="Comic Sans MS"/>
                <a:cs typeface="Comic Sans MS"/>
              </a:rPr>
              <a:t>l</a:t>
            </a:r>
            <a:r>
              <a:rPr dirty="0" sz="1100">
                <a:latin typeface="Comic Sans MS"/>
                <a:cs typeface="Comic Sans MS"/>
              </a:rPr>
              <a:t>o </a:t>
            </a:r>
            <a:r>
              <a:rPr dirty="0" sz="1100" spc="-1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“suge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e</a:t>
            </a:r>
            <a:r>
              <a:rPr dirty="0" sz="1100">
                <a:latin typeface="Comic Sans MS"/>
                <a:cs typeface="Comic Sans MS"/>
              </a:rPr>
              <a:t>n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ias” </a:t>
            </a:r>
            <a:r>
              <a:rPr dirty="0" sz="1100" spc="-15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p</a:t>
            </a:r>
            <a:r>
              <a:rPr dirty="0" sz="1100" spc="-20">
                <a:latin typeface="Comic Sans MS"/>
                <a:cs typeface="Comic Sans MS"/>
              </a:rPr>
              <a:t>a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>
                <a:latin typeface="Comic Sans MS"/>
                <a:cs typeface="Comic Sans MS"/>
              </a:rPr>
              <a:t>a </a:t>
            </a:r>
            <a:r>
              <a:rPr dirty="0" sz="1100" spc="-1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que </a:t>
            </a:r>
            <a:r>
              <a:rPr dirty="0" sz="1100" spc="-150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c</a:t>
            </a:r>
            <a:r>
              <a:rPr dirty="0" sz="1100">
                <a:latin typeface="Comic Sans MS"/>
                <a:cs typeface="Comic Sans MS"/>
              </a:rPr>
              <a:t>ada </a:t>
            </a:r>
            <a:r>
              <a:rPr dirty="0" sz="1100" spc="-125">
                <a:latin typeface="Comic Sans MS"/>
                <a:cs typeface="Comic Sans MS"/>
              </a:rPr>
              <a:t> </a:t>
            </a:r>
            <a:r>
              <a:rPr dirty="0" sz="1100" spc="-5">
                <a:latin typeface="Comic Sans MS"/>
                <a:cs typeface="Comic Sans MS"/>
              </a:rPr>
              <a:t>fo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10">
                <a:latin typeface="Comic Sans MS"/>
                <a:cs typeface="Comic Sans MS"/>
              </a:rPr>
              <a:t>m</a:t>
            </a:r>
            <a:r>
              <a:rPr dirty="0" sz="1100">
                <a:latin typeface="Comic Sans MS"/>
                <a:cs typeface="Comic Sans MS"/>
              </a:rPr>
              <a:t>ad</a:t>
            </a:r>
            <a:r>
              <a:rPr dirty="0" sz="1100" spc="-10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r </a:t>
            </a:r>
            <a:r>
              <a:rPr dirty="0" sz="1100" spc="-13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h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ga </a:t>
            </a:r>
            <a:r>
              <a:rPr dirty="0" sz="1100" spc="-145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l</a:t>
            </a:r>
            <a:r>
              <a:rPr dirty="0" sz="1100" spc="-5">
                <a:latin typeface="Comic Sans MS"/>
                <a:cs typeface="Comic Sans MS"/>
              </a:rPr>
              <a:t>a</a:t>
            </a:r>
            <a:r>
              <a:rPr dirty="0" sz="1100">
                <a:latin typeface="Comic Sans MS"/>
                <a:cs typeface="Comic Sans MS"/>
              </a:rPr>
              <a:t>s </a:t>
            </a:r>
            <a:r>
              <a:rPr dirty="0" sz="1100" spc="-140">
                <a:latin typeface="Comic Sans MS"/>
                <a:cs typeface="Comic Sans MS"/>
              </a:rPr>
              <a:t> </a:t>
            </a:r>
            <a:r>
              <a:rPr dirty="0" sz="1100">
                <a:latin typeface="Comic Sans MS"/>
                <a:cs typeface="Comic Sans MS"/>
              </a:rPr>
              <a:t>s</a:t>
            </a:r>
            <a:r>
              <a:rPr dirty="0" sz="1100" spc="-10">
                <a:latin typeface="Comic Sans MS"/>
                <a:cs typeface="Comic Sans MS"/>
              </a:rPr>
              <a:t>u</a:t>
            </a:r>
            <a:r>
              <a:rPr dirty="0" sz="1100">
                <a:latin typeface="Comic Sans MS"/>
                <a:cs typeface="Comic Sans MS"/>
              </a:rPr>
              <a:t>yas</a:t>
            </a:r>
            <a:r>
              <a:rPr dirty="0" sz="1100">
                <a:latin typeface="Comic Sans MS"/>
                <a:cs typeface="Comic Sans MS"/>
              </a:rPr>
              <a:t> p</a:t>
            </a:r>
            <a:r>
              <a:rPr dirty="0" sz="1100" spc="5">
                <a:latin typeface="Comic Sans MS"/>
                <a:cs typeface="Comic Sans MS"/>
              </a:rPr>
              <a:t>r</a:t>
            </a:r>
            <a:r>
              <a:rPr dirty="0" sz="1100" spc="-5">
                <a:latin typeface="Comic Sans MS"/>
                <a:cs typeface="Comic Sans MS"/>
              </a:rPr>
              <a:t>o</a:t>
            </a:r>
            <a:r>
              <a:rPr dirty="0" sz="1100">
                <a:latin typeface="Comic Sans MS"/>
                <a:cs typeface="Comic Sans MS"/>
              </a:rPr>
              <a:t>pias.</a:t>
            </a:r>
            <a:endParaRPr sz="11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610" y="168909"/>
            <a:ext cx="7197090" cy="49263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75260">
              <a:lnSpc>
                <a:spcPct val="100000"/>
              </a:lnSpc>
            </a:pPr>
            <a:r>
              <a:rPr dirty="0" spc="-15"/>
              <a:t>T</a:t>
            </a:r>
            <a:r>
              <a:rPr dirty="0"/>
              <a:t>e</a:t>
            </a:r>
            <a:r>
              <a:rPr dirty="0" spc="-40"/>
              <a:t>m</a:t>
            </a:r>
            <a:r>
              <a:rPr dirty="0" spc="-10"/>
              <a:t>a</a:t>
            </a:r>
            <a:r>
              <a:rPr dirty="0"/>
              <a:t> </a:t>
            </a:r>
            <a:r>
              <a:rPr dirty="0" spc="-10"/>
              <a:t>6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93263" y="2217922"/>
            <a:ext cx="1570355" cy="1045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339725" marR="331470">
              <a:lnSpc>
                <a:spcPct val="141200"/>
              </a:lnSpc>
            </a:pPr>
            <a:r>
              <a:rPr dirty="0" sz="1600" spc="-10" b="1">
                <a:latin typeface="Times New Roman"/>
                <a:cs typeface="Times New Roman"/>
              </a:rPr>
              <a:t>Peda</a:t>
            </a:r>
            <a:r>
              <a:rPr dirty="0" sz="1600" spc="-5" b="1">
                <a:latin typeface="Times New Roman"/>
                <a:cs typeface="Times New Roman"/>
              </a:rPr>
              <a:t>g</a:t>
            </a:r>
            <a:r>
              <a:rPr dirty="0" sz="1600" spc="-10" b="1">
                <a:latin typeface="Times New Roman"/>
                <a:cs typeface="Times New Roman"/>
              </a:rPr>
              <a:t>ogía</a:t>
            </a:r>
            <a:r>
              <a:rPr dirty="0" sz="1600" spc="-10" b="1">
                <a:latin typeface="Times New Roman"/>
                <a:cs typeface="Times New Roman"/>
              </a:rPr>
              <a:t> de</a:t>
            </a: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790"/>
              </a:spcBef>
            </a:pPr>
            <a:r>
              <a:rPr dirty="0" sz="1600" spc="-10" b="1">
                <a:latin typeface="Times New Roman"/>
                <a:cs typeface="Times New Roman"/>
              </a:rPr>
              <a:t>Francisco</a:t>
            </a:r>
            <a:r>
              <a:rPr dirty="0" sz="1600" spc="-10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y</a:t>
            </a:r>
            <a:r>
              <a:rPr dirty="0" sz="1600" spc="-10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Clara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Pedro  Enrique Rivera Amorós</dc:creator>
  <dcterms:created xsi:type="dcterms:W3CDTF">2025-05-23T06:10:32Z</dcterms:created>
  <dcterms:modified xsi:type="dcterms:W3CDTF">2025-05-23T06:10:32Z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2025-05-23T00:00:00Z</vt:filetime>
  </property>
  <property fmtid="{D5CDD505-2E9C-101B-9397-08002B2CF9AE}" pid="3" name="LastSaved">
    <vt:filetime>2025-05-23T00:00:00Z</vt:filetime>
  </property>
</Properties>
</file>